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81" r:id="rId3"/>
    <p:sldId id="257" r:id="rId4"/>
    <p:sldId id="258" r:id="rId5"/>
    <p:sldId id="260" r:id="rId6"/>
    <p:sldId id="259" r:id="rId7"/>
    <p:sldId id="262" r:id="rId8"/>
    <p:sldId id="280" r:id="rId9"/>
    <p:sldId id="275" r:id="rId10"/>
    <p:sldId id="263" r:id="rId11"/>
    <p:sldId id="261" r:id="rId12"/>
    <p:sldId id="276" r:id="rId13"/>
    <p:sldId id="277" r:id="rId14"/>
    <p:sldId id="278" r:id="rId15"/>
    <p:sldId id="265" r:id="rId16"/>
    <p:sldId id="279" r:id="rId17"/>
    <p:sldId id="264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Şevval Çelik" userId="b31dec47972ffe42" providerId="LiveId" clId="{02FD4932-51A4-48FA-9AD5-60ED2E3BCFFB}"/>
    <pc:docChg chg="undo redo custSel addSld delSld modSld sldOrd">
      <pc:chgData name="Şevval Çelik" userId="b31dec47972ffe42" providerId="LiveId" clId="{02FD4932-51A4-48FA-9AD5-60ED2E3BCFFB}" dt="2025-12-28T20:39:29.187" v="23079" actId="20577"/>
      <pc:docMkLst>
        <pc:docMk/>
      </pc:docMkLst>
      <pc:sldChg chg="addSp modSp new mod">
        <pc:chgData name="Şevval Çelik" userId="b31dec47972ffe42" providerId="LiveId" clId="{02FD4932-51A4-48FA-9AD5-60ED2E3BCFFB}" dt="2025-12-28T20:31:32.649" v="22274" actId="20577"/>
        <pc:sldMkLst>
          <pc:docMk/>
          <pc:sldMk cId="2213437593" sldId="256"/>
        </pc:sldMkLst>
        <pc:spChg chg="mod">
          <ac:chgData name="Şevval Çelik" userId="b31dec47972ffe42" providerId="LiveId" clId="{02FD4932-51A4-48FA-9AD5-60ED2E3BCFFB}" dt="2025-12-28T20:25:03.347" v="22252" actId="207"/>
          <ac:spMkLst>
            <pc:docMk/>
            <pc:sldMk cId="2213437593" sldId="256"/>
            <ac:spMk id="2" creationId="{FAB90AFD-7837-0D6D-25C9-C0E8A26B8D05}"/>
          </ac:spMkLst>
        </pc:spChg>
        <pc:spChg chg="mod">
          <ac:chgData name="Şevval Çelik" userId="b31dec47972ffe42" providerId="LiveId" clId="{02FD4932-51A4-48FA-9AD5-60ED2E3BCFFB}" dt="2025-12-28T20:31:32.649" v="22274" actId="20577"/>
          <ac:spMkLst>
            <pc:docMk/>
            <pc:sldMk cId="2213437593" sldId="256"/>
            <ac:spMk id="3" creationId="{DA051D69-419A-60E2-465D-F2FA0FE71C25}"/>
          </ac:spMkLst>
        </pc:spChg>
        <pc:spChg chg="add mod">
          <ac:chgData name="Şevval Çelik" userId="b31dec47972ffe42" providerId="LiveId" clId="{02FD4932-51A4-48FA-9AD5-60ED2E3BCFFB}" dt="2025-12-28T20:25:06.135" v="22253" actId="207"/>
          <ac:spMkLst>
            <pc:docMk/>
            <pc:sldMk cId="2213437593" sldId="256"/>
            <ac:spMk id="4" creationId="{21015186-DC71-C1BB-DF34-51AF2D842B4D}"/>
          </ac:spMkLst>
        </pc:spChg>
      </pc:sldChg>
      <pc:sldChg chg="addSp delSp modSp new mod modClrScheme chgLayout">
        <pc:chgData name="Şevval Çelik" userId="b31dec47972ffe42" providerId="LiveId" clId="{02FD4932-51A4-48FA-9AD5-60ED2E3BCFFB}" dt="2025-12-28T16:57:21.609" v="22140" actId="208"/>
        <pc:sldMkLst>
          <pc:docMk/>
          <pc:sldMk cId="980517452" sldId="257"/>
        </pc:sldMkLst>
        <pc:spChg chg="mod ord">
          <ac:chgData name="Şevval Çelik" userId="b31dec47972ffe42" providerId="LiveId" clId="{02FD4932-51A4-48FA-9AD5-60ED2E3BCFFB}" dt="2025-12-28T14:17:17.290" v="14937" actId="20577"/>
          <ac:spMkLst>
            <pc:docMk/>
            <pc:sldMk cId="980517452" sldId="257"/>
            <ac:spMk id="2" creationId="{7294EE32-E4B8-7B2D-8BD0-2B06AD502A36}"/>
          </ac:spMkLst>
        </pc:spChg>
        <pc:spChg chg="mod ord">
          <ac:chgData name="Şevval Çelik" userId="b31dec47972ffe42" providerId="LiveId" clId="{02FD4932-51A4-48FA-9AD5-60ED2E3BCFFB}" dt="2025-12-28T14:35:33.528" v="15912" actId="20577"/>
          <ac:spMkLst>
            <pc:docMk/>
            <pc:sldMk cId="980517452" sldId="257"/>
            <ac:spMk id="3" creationId="{DA0A2F84-64D0-8830-6CE5-A49838DF5E29}"/>
          </ac:spMkLst>
        </pc:spChg>
        <pc:spChg chg="add del mod">
          <ac:chgData name="Şevval Çelik" userId="b31dec47972ffe42" providerId="LiveId" clId="{02FD4932-51A4-48FA-9AD5-60ED2E3BCFFB}" dt="2025-12-28T13:55:37.087" v="13379" actId="22"/>
          <ac:spMkLst>
            <pc:docMk/>
            <pc:sldMk cId="980517452" sldId="257"/>
            <ac:spMk id="5" creationId="{746BE6F3-D3EF-7AEA-9E19-C287FA59DF58}"/>
          </ac:spMkLst>
        </pc:spChg>
        <pc:spChg chg="add del mod">
          <ac:chgData name="Şevval Çelik" userId="b31dec47972ffe42" providerId="LiveId" clId="{02FD4932-51A4-48FA-9AD5-60ED2E3BCFFB}" dt="2025-12-28T14:00:11.795" v="13875" actId="478"/>
          <ac:spMkLst>
            <pc:docMk/>
            <pc:sldMk cId="980517452" sldId="257"/>
            <ac:spMk id="12" creationId="{B939BBB8-8E06-8E96-0E75-FC27DC803B95}"/>
          </ac:spMkLst>
        </pc:spChg>
        <pc:picChg chg="add del mod modCrop">
          <ac:chgData name="Şevval Çelik" userId="b31dec47972ffe42" providerId="LiveId" clId="{02FD4932-51A4-48FA-9AD5-60ED2E3BCFFB}" dt="2025-12-28T13:55:35.373" v="13378" actId="478"/>
          <ac:picMkLst>
            <pc:docMk/>
            <pc:sldMk cId="980517452" sldId="257"/>
            <ac:picMk id="6" creationId="{B4AB4F53-0808-4FCB-25B9-878F4A4D5CA3}"/>
          </ac:picMkLst>
        </pc:picChg>
        <pc:picChg chg="add del mod ord modCrop">
          <ac:chgData name="Şevval Çelik" userId="b31dec47972ffe42" providerId="LiveId" clId="{02FD4932-51A4-48FA-9AD5-60ED2E3BCFFB}" dt="2025-12-28T14:00:07.719" v="13874" actId="478"/>
          <ac:picMkLst>
            <pc:docMk/>
            <pc:sldMk cId="980517452" sldId="257"/>
            <ac:picMk id="8" creationId="{6D452BBF-3E84-7B4F-161D-3BFB33344659}"/>
          </ac:picMkLst>
        </pc:picChg>
        <pc:picChg chg="add mod">
          <ac:chgData name="Şevval Çelik" userId="b31dec47972ffe42" providerId="LiveId" clId="{02FD4932-51A4-48FA-9AD5-60ED2E3BCFFB}" dt="2025-12-28T16:57:21.609" v="22140" actId="208"/>
          <ac:picMkLst>
            <pc:docMk/>
            <pc:sldMk cId="980517452" sldId="257"/>
            <ac:picMk id="10" creationId="{B409F604-1292-7E85-CBD7-7A3559E1A817}"/>
          </ac:picMkLst>
        </pc:picChg>
      </pc:sldChg>
      <pc:sldChg chg="addSp delSp modSp new mod modClrScheme chgLayout">
        <pc:chgData name="Şevval Çelik" userId="b31dec47972ffe42" providerId="LiveId" clId="{02FD4932-51A4-48FA-9AD5-60ED2E3BCFFB}" dt="2025-12-28T16:57:19.337" v="22139" actId="208"/>
        <pc:sldMkLst>
          <pc:docMk/>
          <pc:sldMk cId="1228379924" sldId="258"/>
        </pc:sldMkLst>
        <pc:spChg chg="del mod ord">
          <ac:chgData name="Şevval Çelik" userId="b31dec47972ffe42" providerId="LiveId" clId="{02FD4932-51A4-48FA-9AD5-60ED2E3BCFFB}" dt="2025-12-28T13:54:31.495" v="13370" actId="478"/>
          <ac:spMkLst>
            <pc:docMk/>
            <pc:sldMk cId="1228379924" sldId="258"/>
            <ac:spMk id="2" creationId="{705D7609-6A79-40EA-C8D3-C8234FF18D64}"/>
          </ac:spMkLst>
        </pc:spChg>
        <pc:spChg chg="add del mod">
          <ac:chgData name="Şevval Çelik" userId="b31dec47972ffe42" providerId="LiveId" clId="{02FD4932-51A4-48FA-9AD5-60ED2E3BCFFB}" dt="2025-12-28T13:54:37.937" v="13373" actId="478"/>
          <ac:spMkLst>
            <pc:docMk/>
            <pc:sldMk cId="1228379924" sldId="258"/>
            <ac:spMk id="3" creationId="{151906E1-3652-113F-F4B4-8586A1D9BBFB}"/>
          </ac:spMkLst>
        </pc:spChg>
        <pc:spChg chg="add del mod ord">
          <ac:chgData name="Şevval Çelik" userId="b31dec47972ffe42" providerId="LiveId" clId="{02FD4932-51A4-48FA-9AD5-60ED2E3BCFFB}" dt="2025-12-28T14:03:54.114" v="13972" actId="22"/>
          <ac:spMkLst>
            <pc:docMk/>
            <pc:sldMk cId="1228379924" sldId="258"/>
            <ac:spMk id="4" creationId="{A14D4C48-10F2-8777-0505-5C28C7EC085E}"/>
          </ac:spMkLst>
        </pc:spChg>
        <pc:spChg chg="add del mod">
          <ac:chgData name="Şevval Çelik" userId="b31dec47972ffe42" providerId="LiveId" clId="{02FD4932-51A4-48FA-9AD5-60ED2E3BCFFB}" dt="2025-12-28T13:54:34.122" v="13371" actId="478"/>
          <ac:spMkLst>
            <pc:docMk/>
            <pc:sldMk cId="1228379924" sldId="258"/>
            <ac:spMk id="6" creationId="{99E1AF31-7EC0-4DA5-56DC-F4A1AA2B2178}"/>
          </ac:spMkLst>
        </pc:spChg>
        <pc:spChg chg="add mod">
          <ac:chgData name="Şevval Çelik" userId="b31dec47972ffe42" providerId="LiveId" clId="{02FD4932-51A4-48FA-9AD5-60ED2E3BCFFB}" dt="2025-12-28T14:17:11.812" v="14932" actId="20577"/>
          <ac:spMkLst>
            <pc:docMk/>
            <pc:sldMk cId="1228379924" sldId="258"/>
            <ac:spMk id="8" creationId="{C97FADC4-2C1D-2491-E81C-0CA7E86FC507}"/>
          </ac:spMkLst>
        </pc:spChg>
        <pc:spChg chg="add del mod">
          <ac:chgData name="Şevval Çelik" userId="b31dec47972ffe42" providerId="LiveId" clId="{02FD4932-51A4-48FA-9AD5-60ED2E3BCFFB}" dt="2025-12-28T14:01:47.796" v="13911" actId="22"/>
          <ac:spMkLst>
            <pc:docMk/>
            <pc:sldMk cId="1228379924" sldId="258"/>
            <ac:spMk id="10" creationId="{6B480091-3B0C-8376-6C1B-A948D066ED80}"/>
          </ac:spMkLst>
        </pc:spChg>
        <pc:spChg chg="add del mod">
          <ac:chgData name="Şevval Çelik" userId="b31dec47972ffe42" providerId="LiveId" clId="{02FD4932-51A4-48FA-9AD5-60ED2E3BCFFB}" dt="2025-12-28T14:04:18.445" v="13975" actId="22"/>
          <ac:spMkLst>
            <pc:docMk/>
            <pc:sldMk cId="1228379924" sldId="258"/>
            <ac:spMk id="16" creationId="{C1E06269-6A46-959C-1883-18655C9664C8}"/>
          </ac:spMkLst>
        </pc:spChg>
        <pc:spChg chg="add del mod">
          <ac:chgData name="Şevval Çelik" userId="b31dec47972ffe42" providerId="LiveId" clId="{02FD4932-51A4-48FA-9AD5-60ED2E3BCFFB}" dt="2025-12-28T14:04:39.227" v="13979" actId="478"/>
          <ac:spMkLst>
            <pc:docMk/>
            <pc:sldMk cId="1228379924" sldId="258"/>
            <ac:spMk id="19" creationId="{B44E41D8-40ED-9416-EB48-7BF636E6F47D}"/>
          </ac:spMkLst>
        </pc:spChg>
        <pc:spChg chg="add mod">
          <ac:chgData name="Şevval Çelik" userId="b31dec47972ffe42" providerId="LiveId" clId="{02FD4932-51A4-48FA-9AD5-60ED2E3BCFFB}" dt="2025-12-28T14:08:03.221" v="14386" actId="1076"/>
          <ac:spMkLst>
            <pc:docMk/>
            <pc:sldMk cId="1228379924" sldId="258"/>
            <ac:spMk id="20" creationId="{48B6CED7-EC6C-C5C5-348C-58835017660F}"/>
          </ac:spMkLst>
        </pc:spChg>
        <pc:spChg chg="add mod">
          <ac:chgData name="Şevval Çelik" userId="b31dec47972ffe42" providerId="LiveId" clId="{02FD4932-51A4-48FA-9AD5-60ED2E3BCFFB}" dt="2025-12-28T14:07:20.890" v="14271" actId="20577"/>
          <ac:spMkLst>
            <pc:docMk/>
            <pc:sldMk cId="1228379924" sldId="258"/>
            <ac:spMk id="21" creationId="{C4945834-92C6-3B97-D185-00B10F85617A}"/>
          </ac:spMkLst>
        </pc:spChg>
        <pc:picChg chg="add del mod">
          <ac:chgData name="Şevval Çelik" userId="b31dec47972ffe42" providerId="LiveId" clId="{02FD4932-51A4-48FA-9AD5-60ED2E3BCFFB}" dt="2025-12-28T14:01:46.514" v="13910" actId="478"/>
          <ac:picMkLst>
            <pc:docMk/>
            <pc:sldMk cId="1228379924" sldId="258"/>
            <ac:picMk id="7" creationId="{63985CE5-4CBF-BA77-1685-570DDE5FFF2C}"/>
          </ac:picMkLst>
        </pc:picChg>
        <pc:picChg chg="add del mod ord">
          <ac:chgData name="Şevval Çelik" userId="b31dec47972ffe42" providerId="LiveId" clId="{02FD4932-51A4-48FA-9AD5-60ED2E3BCFFB}" dt="2025-12-28T14:03:57.453" v="13974" actId="478"/>
          <ac:picMkLst>
            <pc:docMk/>
            <pc:sldMk cId="1228379924" sldId="258"/>
            <ac:picMk id="12" creationId="{FB57662C-893D-81C8-F53B-E8713252D3E7}"/>
          </ac:picMkLst>
        </pc:picChg>
        <pc:picChg chg="add mod ord">
          <ac:chgData name="Şevval Çelik" userId="b31dec47972ffe42" providerId="LiveId" clId="{02FD4932-51A4-48FA-9AD5-60ED2E3BCFFB}" dt="2025-12-28T16:57:19.337" v="22139" actId="208"/>
          <ac:picMkLst>
            <pc:docMk/>
            <pc:sldMk cId="1228379924" sldId="258"/>
            <ac:picMk id="14" creationId="{4F6A35B5-4F72-F017-FAAC-6119DCF5F236}"/>
          </ac:picMkLst>
        </pc:picChg>
        <pc:picChg chg="add mod ord">
          <ac:chgData name="Şevval Çelik" userId="b31dec47972ffe42" providerId="LiveId" clId="{02FD4932-51A4-48FA-9AD5-60ED2E3BCFFB}" dt="2025-12-28T16:57:17.888" v="22138" actId="208"/>
          <ac:picMkLst>
            <pc:docMk/>
            <pc:sldMk cId="1228379924" sldId="258"/>
            <ac:picMk id="18" creationId="{AE26D849-1022-5291-1FE7-2A84470E9C19}"/>
          </ac:picMkLst>
        </pc:picChg>
      </pc:sldChg>
      <pc:sldChg chg="addSp delSp modSp new mod">
        <pc:chgData name="Şevval Çelik" userId="b31dec47972ffe42" providerId="LiveId" clId="{02FD4932-51A4-48FA-9AD5-60ED2E3BCFFB}" dt="2025-12-28T16:57:32.492" v="22142" actId="208"/>
        <pc:sldMkLst>
          <pc:docMk/>
          <pc:sldMk cId="2034103979" sldId="259"/>
        </pc:sldMkLst>
        <pc:spChg chg="mod">
          <ac:chgData name="Şevval Çelik" userId="b31dec47972ffe42" providerId="LiveId" clId="{02FD4932-51A4-48FA-9AD5-60ED2E3BCFFB}" dt="2025-12-28T13:54:48.209" v="13376"/>
          <ac:spMkLst>
            <pc:docMk/>
            <pc:sldMk cId="2034103979" sldId="259"/>
            <ac:spMk id="2" creationId="{C153E06B-8FEA-9BEA-7CDE-78257A68B431}"/>
          </ac:spMkLst>
        </pc:spChg>
        <pc:spChg chg="mod">
          <ac:chgData name="Şevval Çelik" userId="b31dec47972ffe42" providerId="LiveId" clId="{02FD4932-51A4-48FA-9AD5-60ED2E3BCFFB}" dt="2025-12-28T14:28:03.336" v="15879" actId="14100"/>
          <ac:spMkLst>
            <pc:docMk/>
            <pc:sldMk cId="2034103979" sldId="259"/>
            <ac:spMk id="3" creationId="{F94E2215-6245-94D2-08A2-C6F2FA53F163}"/>
          </ac:spMkLst>
        </pc:spChg>
        <pc:spChg chg="add del mod">
          <ac:chgData name="Şevval Çelik" userId="b31dec47972ffe42" providerId="LiveId" clId="{02FD4932-51A4-48FA-9AD5-60ED2E3BCFFB}" dt="2025-12-28T14:17:42.942" v="14947" actId="22"/>
          <ac:spMkLst>
            <pc:docMk/>
            <pc:sldMk cId="2034103979" sldId="259"/>
            <ac:spMk id="5" creationId="{86CE2368-7429-7826-4B23-9F110061D25D}"/>
          </ac:spMkLst>
        </pc:spChg>
        <pc:picChg chg="add mod ord">
          <ac:chgData name="Şevval Çelik" userId="b31dec47972ffe42" providerId="LiveId" clId="{02FD4932-51A4-48FA-9AD5-60ED2E3BCFFB}" dt="2025-12-28T16:57:32.492" v="22142" actId="208"/>
          <ac:picMkLst>
            <pc:docMk/>
            <pc:sldMk cId="2034103979" sldId="259"/>
            <ac:picMk id="7" creationId="{95B17896-9E53-7285-3FB5-DC5A16F44E30}"/>
          </ac:picMkLst>
        </pc:picChg>
        <pc:picChg chg="add del mod ord">
          <ac:chgData name="Şevval Çelik" userId="b31dec47972ffe42" providerId="LiveId" clId="{02FD4932-51A4-48FA-9AD5-60ED2E3BCFFB}" dt="2025-12-28T14:17:20.747" v="14938" actId="478"/>
          <ac:picMkLst>
            <pc:docMk/>
            <pc:sldMk cId="2034103979" sldId="259"/>
            <ac:picMk id="14" creationId="{BD8B4049-80D2-08FE-EDA8-8166D03A4554}"/>
          </ac:picMkLst>
        </pc:picChg>
      </pc:sldChg>
      <pc:sldChg chg="addSp delSp modSp new mod ord">
        <pc:chgData name="Şevval Çelik" userId="b31dec47972ffe42" providerId="LiveId" clId="{02FD4932-51A4-48FA-9AD5-60ED2E3BCFFB}" dt="2025-12-28T16:57:15.152" v="22137" actId="208"/>
        <pc:sldMkLst>
          <pc:docMk/>
          <pc:sldMk cId="1797535108" sldId="260"/>
        </pc:sldMkLst>
        <pc:spChg chg="mod">
          <ac:chgData name="Şevval Çelik" userId="b31dec47972ffe42" providerId="LiveId" clId="{02FD4932-51A4-48FA-9AD5-60ED2E3BCFFB}" dt="2025-12-28T14:17:07.338" v="14931" actId="20577"/>
          <ac:spMkLst>
            <pc:docMk/>
            <pc:sldMk cId="1797535108" sldId="260"/>
            <ac:spMk id="2" creationId="{A3652EE1-884A-891D-767B-1C08E270DAD5}"/>
          </ac:spMkLst>
        </pc:spChg>
        <pc:spChg chg="del mod">
          <ac:chgData name="Şevval Çelik" userId="b31dec47972ffe42" providerId="LiveId" clId="{02FD4932-51A4-48FA-9AD5-60ED2E3BCFFB}" dt="2025-12-28T14:08:34.518" v="14401" actId="478"/>
          <ac:spMkLst>
            <pc:docMk/>
            <pc:sldMk cId="1797535108" sldId="260"/>
            <ac:spMk id="3" creationId="{26CA2F5E-1F37-2D91-99AB-A56F8109FA27}"/>
          </ac:spMkLst>
        </pc:spChg>
        <pc:spChg chg="add del mod">
          <ac:chgData name="Şevval Çelik" userId="b31dec47972ffe42" providerId="LiveId" clId="{02FD4932-51A4-48FA-9AD5-60ED2E3BCFFB}" dt="2025-12-28T14:09:18.994" v="14404" actId="22"/>
          <ac:spMkLst>
            <pc:docMk/>
            <pc:sldMk cId="1797535108" sldId="260"/>
            <ac:spMk id="5" creationId="{1E16B0A0-9D16-FE90-1006-124661A8F209}"/>
          </ac:spMkLst>
        </pc:spChg>
        <pc:spChg chg="add del mod">
          <ac:chgData name="Şevval Çelik" userId="b31dec47972ffe42" providerId="LiveId" clId="{02FD4932-51A4-48FA-9AD5-60ED2E3BCFFB}" dt="2025-12-28T14:09:33.326" v="14405" actId="22"/>
          <ac:spMkLst>
            <pc:docMk/>
            <pc:sldMk cId="1797535108" sldId="260"/>
            <ac:spMk id="7" creationId="{F32765B4-EF13-FF2D-0D5B-F5AB7F446C1A}"/>
          </ac:spMkLst>
        </pc:spChg>
        <pc:spChg chg="add del mod">
          <ac:chgData name="Şevval Çelik" userId="b31dec47972ffe42" providerId="LiveId" clId="{02FD4932-51A4-48FA-9AD5-60ED2E3BCFFB}" dt="2025-12-28T14:08:37.169" v="14402" actId="478"/>
          <ac:spMkLst>
            <pc:docMk/>
            <pc:sldMk cId="1797535108" sldId="260"/>
            <ac:spMk id="10" creationId="{6C12EE5F-9E50-DE5E-A6DE-59CA85C66FFF}"/>
          </ac:spMkLst>
        </pc:spChg>
        <pc:spChg chg="add del mod">
          <ac:chgData name="Şevval Çelik" userId="b31dec47972ffe42" providerId="LiveId" clId="{02FD4932-51A4-48FA-9AD5-60ED2E3BCFFB}" dt="2025-12-28T14:11:41.516" v="14494" actId="22"/>
          <ac:spMkLst>
            <pc:docMk/>
            <pc:sldMk cId="1797535108" sldId="260"/>
            <ac:spMk id="15" creationId="{A96C0F78-6ECF-9D76-9425-755BB37B90C4}"/>
          </ac:spMkLst>
        </pc:spChg>
        <pc:spChg chg="add mod">
          <ac:chgData name="Şevval Çelik" userId="b31dec47972ffe42" providerId="LiveId" clId="{02FD4932-51A4-48FA-9AD5-60ED2E3BCFFB}" dt="2025-12-28T14:15:10.554" v="14687" actId="20577"/>
          <ac:spMkLst>
            <pc:docMk/>
            <pc:sldMk cId="1797535108" sldId="260"/>
            <ac:spMk id="18" creationId="{F5C93E54-4B76-1152-FA72-8C32BB6DF9D4}"/>
          </ac:spMkLst>
        </pc:spChg>
        <pc:spChg chg="add mod">
          <ac:chgData name="Şevval Çelik" userId="b31dec47972ffe42" providerId="LiveId" clId="{02FD4932-51A4-48FA-9AD5-60ED2E3BCFFB}" dt="2025-12-28T14:16:58.520" v="14916" actId="20577"/>
          <ac:spMkLst>
            <pc:docMk/>
            <pc:sldMk cId="1797535108" sldId="260"/>
            <ac:spMk id="19" creationId="{AA1396D7-5D75-AA19-BEB3-AFF197A380B3}"/>
          </ac:spMkLst>
        </pc:spChg>
        <pc:picChg chg="add del mod ord modCrop">
          <ac:chgData name="Şevval Çelik" userId="b31dec47972ffe42" providerId="LiveId" clId="{02FD4932-51A4-48FA-9AD5-60ED2E3BCFFB}" dt="2025-12-28T14:08:39.226" v="14403" actId="478"/>
          <ac:picMkLst>
            <pc:docMk/>
            <pc:sldMk cId="1797535108" sldId="260"/>
            <ac:picMk id="8" creationId="{2EE58D19-437C-214C-0A53-03BFEC6A29F3}"/>
          </ac:picMkLst>
        </pc:picChg>
        <pc:picChg chg="add mod ord">
          <ac:chgData name="Şevval Çelik" userId="b31dec47972ffe42" providerId="LiveId" clId="{02FD4932-51A4-48FA-9AD5-60ED2E3BCFFB}" dt="2025-12-28T16:57:15.152" v="22137" actId="208"/>
          <ac:picMkLst>
            <pc:docMk/>
            <pc:sldMk cId="1797535108" sldId="260"/>
            <ac:picMk id="11" creationId="{B4587CAF-B5B3-AD4F-2BE6-D3B4438C3675}"/>
          </ac:picMkLst>
        </pc:picChg>
        <pc:picChg chg="add del mod ord">
          <ac:chgData name="Şevval Çelik" userId="b31dec47972ffe42" providerId="LiveId" clId="{02FD4932-51A4-48FA-9AD5-60ED2E3BCFFB}" dt="2025-12-28T14:11:30.619" v="14493" actId="478"/>
          <ac:picMkLst>
            <pc:docMk/>
            <pc:sldMk cId="1797535108" sldId="260"/>
            <ac:picMk id="13" creationId="{6B540D6B-8232-C1A6-957E-3BEF4E908CF2}"/>
          </ac:picMkLst>
        </pc:picChg>
        <pc:picChg chg="add mod ord">
          <ac:chgData name="Şevval Çelik" userId="b31dec47972ffe42" providerId="LiveId" clId="{02FD4932-51A4-48FA-9AD5-60ED2E3BCFFB}" dt="2025-12-28T16:57:13.355" v="22136" actId="208"/>
          <ac:picMkLst>
            <pc:docMk/>
            <pc:sldMk cId="1797535108" sldId="260"/>
            <ac:picMk id="17" creationId="{7D001482-1F0C-85BF-6EB1-3AF664F69064}"/>
          </ac:picMkLst>
        </pc:picChg>
      </pc:sldChg>
      <pc:sldChg chg="addSp delSp modSp new mod">
        <pc:chgData name="Şevval Çelik" userId="b31dec47972ffe42" providerId="LiveId" clId="{02FD4932-51A4-48FA-9AD5-60ED2E3BCFFB}" dt="2025-12-28T16:43:57.967" v="20960" actId="208"/>
        <pc:sldMkLst>
          <pc:docMk/>
          <pc:sldMk cId="696575538" sldId="261"/>
        </pc:sldMkLst>
        <pc:spChg chg="mod">
          <ac:chgData name="Şevval Çelik" userId="b31dec47972ffe42" providerId="LiveId" clId="{02FD4932-51A4-48FA-9AD5-60ED2E3BCFFB}" dt="2025-12-28T15:41:11.608" v="18617" actId="20577"/>
          <ac:spMkLst>
            <pc:docMk/>
            <pc:sldMk cId="696575538" sldId="261"/>
            <ac:spMk id="2" creationId="{5A386949-2B03-70F8-888B-0942C6B72F4B}"/>
          </ac:spMkLst>
        </pc:spChg>
        <pc:spChg chg="mod">
          <ac:chgData name="Şevval Çelik" userId="b31dec47972ffe42" providerId="LiveId" clId="{02FD4932-51A4-48FA-9AD5-60ED2E3BCFFB}" dt="2025-12-28T15:52:00.054" v="19236" actId="14100"/>
          <ac:spMkLst>
            <pc:docMk/>
            <pc:sldMk cId="696575538" sldId="261"/>
            <ac:spMk id="3" creationId="{404DC872-36A8-0DC1-FAB0-19EC7184C354}"/>
          </ac:spMkLst>
        </pc:spChg>
        <pc:spChg chg="add del mod">
          <ac:chgData name="Şevval Çelik" userId="b31dec47972ffe42" providerId="LiveId" clId="{02FD4932-51A4-48FA-9AD5-60ED2E3BCFFB}" dt="2025-12-28T15:38:09.637" v="18477" actId="22"/>
          <ac:spMkLst>
            <pc:docMk/>
            <pc:sldMk cId="696575538" sldId="261"/>
            <ac:spMk id="5" creationId="{F3A6FA36-59B2-C6C9-61CD-45FD89F4E4D2}"/>
          </ac:spMkLst>
        </pc:spChg>
        <pc:spChg chg="add del mod">
          <ac:chgData name="Şevval Çelik" userId="b31dec47972ffe42" providerId="LiveId" clId="{02FD4932-51A4-48FA-9AD5-60ED2E3BCFFB}" dt="2025-12-28T15:45:00.163" v="18647" actId="478"/>
          <ac:spMkLst>
            <pc:docMk/>
            <pc:sldMk cId="696575538" sldId="261"/>
            <ac:spMk id="10" creationId="{23EBF85C-D940-49E2-4BE1-721EAC88BD6F}"/>
          </ac:spMkLst>
        </pc:spChg>
        <pc:spChg chg="add mod">
          <ac:chgData name="Şevval Çelik" userId="b31dec47972ffe42" providerId="LiveId" clId="{02FD4932-51A4-48FA-9AD5-60ED2E3BCFFB}" dt="2025-12-28T15:54:40.298" v="19298" actId="14100"/>
          <ac:spMkLst>
            <pc:docMk/>
            <pc:sldMk cId="696575538" sldId="261"/>
            <ac:spMk id="22" creationId="{266B491A-5835-4771-FE6B-3BD4751A89C0}"/>
          </ac:spMkLst>
        </pc:spChg>
        <pc:spChg chg="add mod">
          <ac:chgData name="Şevval Çelik" userId="b31dec47972ffe42" providerId="LiveId" clId="{02FD4932-51A4-48FA-9AD5-60ED2E3BCFFB}" dt="2025-12-28T15:54:49.182" v="19302" actId="1076"/>
          <ac:spMkLst>
            <pc:docMk/>
            <pc:sldMk cId="696575538" sldId="261"/>
            <ac:spMk id="23" creationId="{B0CE3351-9350-9CDC-4283-A692437D9BCE}"/>
          </ac:spMkLst>
        </pc:spChg>
        <pc:picChg chg="add del mod ord">
          <ac:chgData name="Şevval Çelik" userId="b31dec47972ffe42" providerId="LiveId" clId="{02FD4932-51A4-48FA-9AD5-60ED2E3BCFFB}" dt="2025-12-28T15:31:53.801" v="18373" actId="478"/>
          <ac:picMkLst>
            <pc:docMk/>
            <pc:sldMk cId="696575538" sldId="261"/>
            <ac:picMk id="6" creationId="{1B379146-2FC9-6C65-65FE-8A1E90618A9D}"/>
          </ac:picMkLst>
        </pc:picChg>
        <pc:picChg chg="add del mod ord">
          <ac:chgData name="Şevval Çelik" userId="b31dec47972ffe42" providerId="LiveId" clId="{02FD4932-51A4-48FA-9AD5-60ED2E3BCFFB}" dt="2025-12-28T15:44:58.314" v="18646" actId="478"/>
          <ac:picMkLst>
            <pc:docMk/>
            <pc:sldMk cId="696575538" sldId="261"/>
            <ac:picMk id="6" creationId="{938BB3CD-EE78-2152-1B86-4643ED1CA823}"/>
          </ac:picMkLst>
        </pc:picChg>
        <pc:picChg chg="add del mod">
          <ac:chgData name="Şevval Çelik" userId="b31dec47972ffe42" providerId="LiveId" clId="{02FD4932-51A4-48FA-9AD5-60ED2E3BCFFB}" dt="2025-12-28T15:45:00.801" v="18648" actId="478"/>
          <ac:picMkLst>
            <pc:docMk/>
            <pc:sldMk cId="696575538" sldId="261"/>
            <ac:picMk id="8" creationId="{837C3D3F-726C-D470-2F6D-22B803A460F8}"/>
          </ac:picMkLst>
        </pc:picChg>
        <pc:picChg chg="add del mod">
          <ac:chgData name="Şevval Çelik" userId="b31dec47972ffe42" providerId="LiveId" clId="{02FD4932-51A4-48FA-9AD5-60ED2E3BCFFB}" dt="2025-12-28T15:31:55.118" v="18374" actId="478"/>
          <ac:picMkLst>
            <pc:docMk/>
            <pc:sldMk cId="696575538" sldId="261"/>
            <ac:picMk id="10" creationId="{4915B694-D48D-5D83-B222-CD4BA9A4C95A}"/>
          </ac:picMkLst>
        </pc:picChg>
        <pc:picChg chg="add mod modCrop">
          <ac:chgData name="Şevval Çelik" userId="b31dec47972ffe42" providerId="LiveId" clId="{02FD4932-51A4-48FA-9AD5-60ED2E3BCFFB}" dt="2025-12-28T16:43:53.464" v="20959" actId="208"/>
          <ac:picMkLst>
            <pc:docMk/>
            <pc:sldMk cId="696575538" sldId="261"/>
            <ac:picMk id="12" creationId="{28576C88-58F0-FF22-154A-C2521DCD9BEA}"/>
          </ac:picMkLst>
        </pc:picChg>
        <pc:picChg chg="add del mod">
          <ac:chgData name="Şevval Çelik" userId="b31dec47972ffe42" providerId="LiveId" clId="{02FD4932-51A4-48FA-9AD5-60ED2E3BCFFB}" dt="2025-12-28T15:51:27.915" v="19235" actId="478"/>
          <ac:picMkLst>
            <pc:docMk/>
            <pc:sldMk cId="696575538" sldId="261"/>
            <ac:picMk id="14" creationId="{9FC0A926-1E2F-C10C-8F55-ADB9F8F6A2D5}"/>
          </ac:picMkLst>
        </pc:picChg>
        <pc:picChg chg="add mod">
          <ac:chgData name="Şevval Çelik" userId="b31dec47972ffe42" providerId="LiveId" clId="{02FD4932-51A4-48FA-9AD5-60ED2E3BCFFB}" dt="2025-12-28T16:43:57.967" v="20960" actId="208"/>
          <ac:picMkLst>
            <pc:docMk/>
            <pc:sldMk cId="696575538" sldId="261"/>
            <ac:picMk id="16" creationId="{808B9347-740A-2469-58DA-F200729FDADE}"/>
          </ac:picMkLst>
        </pc:picChg>
        <pc:cxnChg chg="add del mod">
          <ac:chgData name="Şevval Çelik" userId="b31dec47972ffe42" providerId="LiveId" clId="{02FD4932-51A4-48FA-9AD5-60ED2E3BCFFB}" dt="2025-12-28T15:54:19.257" v="19292" actId="478"/>
          <ac:cxnSpMkLst>
            <pc:docMk/>
            <pc:sldMk cId="696575538" sldId="261"/>
            <ac:cxnSpMk id="18" creationId="{EA718B4E-75B8-084D-1B44-C4DC688E2860}"/>
          </ac:cxnSpMkLst>
        </pc:cxnChg>
        <pc:cxnChg chg="add del mod">
          <ac:chgData name="Şevval Çelik" userId="b31dec47972ffe42" providerId="LiveId" clId="{02FD4932-51A4-48FA-9AD5-60ED2E3BCFFB}" dt="2025-12-28T15:54:03.017" v="19289" actId="478"/>
          <ac:cxnSpMkLst>
            <pc:docMk/>
            <pc:sldMk cId="696575538" sldId="261"/>
            <ac:cxnSpMk id="20" creationId="{89CFE94F-BD49-7969-EC92-0798AFFAAA92}"/>
          </ac:cxnSpMkLst>
        </pc:cxnChg>
        <pc:cxnChg chg="add del mod">
          <ac:chgData name="Şevval Çelik" userId="b31dec47972ffe42" providerId="LiveId" clId="{02FD4932-51A4-48FA-9AD5-60ED2E3BCFFB}" dt="2025-12-28T15:54:20.015" v="19293" actId="478"/>
          <ac:cxnSpMkLst>
            <pc:docMk/>
            <pc:sldMk cId="696575538" sldId="261"/>
            <ac:cxnSpMk id="21" creationId="{0DD121EA-5D6E-973C-782E-FD2505039383}"/>
          </ac:cxnSpMkLst>
        </pc:cxnChg>
        <pc:cxnChg chg="add mod">
          <ac:chgData name="Şevval Çelik" userId="b31dec47972ffe42" providerId="LiveId" clId="{02FD4932-51A4-48FA-9AD5-60ED2E3BCFFB}" dt="2025-12-28T15:55:50.687" v="19323" actId="14100"/>
          <ac:cxnSpMkLst>
            <pc:docMk/>
            <pc:sldMk cId="696575538" sldId="261"/>
            <ac:cxnSpMk id="25" creationId="{E135E323-2599-3512-E095-8DB662ABF088}"/>
          </ac:cxnSpMkLst>
        </pc:cxnChg>
      </pc:sldChg>
      <pc:sldChg chg="addSp delSp modSp add mod">
        <pc:chgData name="Şevval Çelik" userId="b31dec47972ffe42" providerId="LiveId" clId="{02FD4932-51A4-48FA-9AD5-60ED2E3BCFFB}" dt="2025-12-28T17:11:00.284" v="22192" actId="20577"/>
        <pc:sldMkLst>
          <pc:docMk/>
          <pc:sldMk cId="2838599292" sldId="262"/>
        </pc:sldMkLst>
        <pc:spChg chg="mod">
          <ac:chgData name="Şevval Çelik" userId="b31dec47972ffe42" providerId="LiveId" clId="{02FD4932-51A4-48FA-9AD5-60ED2E3BCFFB}" dt="2025-12-28T14:36:01.602" v="15976" actId="20577"/>
          <ac:spMkLst>
            <pc:docMk/>
            <pc:sldMk cId="2838599292" sldId="262"/>
            <ac:spMk id="2" creationId="{A23050BD-A8FC-9E72-79B3-4B6741F33C5D}"/>
          </ac:spMkLst>
        </pc:spChg>
        <pc:spChg chg="add del mod">
          <ac:chgData name="Şevval Çelik" userId="b31dec47972ffe42" providerId="LiveId" clId="{02FD4932-51A4-48FA-9AD5-60ED2E3BCFFB}" dt="2025-12-28T14:37:00.914" v="15979" actId="478"/>
          <ac:spMkLst>
            <pc:docMk/>
            <pc:sldMk cId="2838599292" sldId="262"/>
            <ac:spMk id="4" creationId="{BBB496AB-23F9-6682-8940-248A60C83F75}"/>
          </ac:spMkLst>
        </pc:spChg>
        <pc:spChg chg="add mod">
          <ac:chgData name="Şevval Çelik" userId="b31dec47972ffe42" providerId="LiveId" clId="{02FD4932-51A4-48FA-9AD5-60ED2E3BCFFB}" dt="2025-12-28T17:11:00.284" v="22192" actId="20577"/>
          <ac:spMkLst>
            <pc:docMk/>
            <pc:sldMk cId="2838599292" sldId="262"/>
            <ac:spMk id="6" creationId="{AAAC217F-8849-871B-EAB3-E200BCC99CDF}"/>
          </ac:spMkLst>
        </pc:spChg>
        <pc:spChg chg="add mod">
          <ac:chgData name="Şevval Çelik" userId="b31dec47972ffe42" providerId="LiveId" clId="{02FD4932-51A4-48FA-9AD5-60ED2E3BCFFB}" dt="2025-12-28T17:09:39.703" v="22159" actId="1076"/>
          <ac:spMkLst>
            <pc:docMk/>
            <pc:sldMk cId="2838599292" sldId="262"/>
            <ac:spMk id="7" creationId="{DCA6F4CA-56C6-5B3C-6E77-34796A0AB0EB}"/>
          </ac:spMkLst>
        </pc:spChg>
        <pc:spChg chg="add del mod">
          <ac:chgData name="Şevval Çelik" userId="b31dec47972ffe42" providerId="LiveId" clId="{02FD4932-51A4-48FA-9AD5-60ED2E3BCFFB}" dt="2025-12-28T14:28:32.515" v="15898" actId="478"/>
          <ac:spMkLst>
            <pc:docMk/>
            <pc:sldMk cId="2838599292" sldId="262"/>
            <ac:spMk id="18" creationId="{2FB8CACB-E49F-666C-7389-0C2FF8CCC21C}"/>
          </ac:spMkLst>
        </pc:spChg>
        <pc:picChg chg="add del mod ord">
          <ac:chgData name="Şevval Çelik" userId="b31dec47972ffe42" providerId="LiveId" clId="{02FD4932-51A4-48FA-9AD5-60ED2E3BCFFB}" dt="2025-12-28T14:28:28.740" v="15896" actId="478"/>
          <ac:picMkLst>
            <pc:docMk/>
            <pc:sldMk cId="2838599292" sldId="262"/>
            <ac:picMk id="9" creationId="{F6AE0C03-8B46-05D0-ECE8-7BACE9EAEE39}"/>
          </ac:picMkLst>
        </pc:picChg>
        <pc:picChg chg="add del mod">
          <ac:chgData name="Şevval Çelik" userId="b31dec47972ffe42" providerId="LiveId" clId="{02FD4932-51A4-48FA-9AD5-60ED2E3BCFFB}" dt="2025-12-28T14:28:30.258" v="15897" actId="478"/>
          <ac:picMkLst>
            <pc:docMk/>
            <pc:sldMk cId="2838599292" sldId="262"/>
            <ac:picMk id="12" creationId="{51962719-A9C9-0B65-EC04-A15C26EA289F}"/>
          </ac:picMkLst>
        </pc:picChg>
      </pc:sldChg>
      <pc:sldChg chg="addSp delSp modSp new mod ord">
        <pc:chgData name="Şevval Çelik" userId="b31dec47972ffe42" providerId="LiveId" clId="{02FD4932-51A4-48FA-9AD5-60ED2E3BCFFB}" dt="2025-12-28T15:36:17.008" v="18408" actId="1076"/>
        <pc:sldMkLst>
          <pc:docMk/>
          <pc:sldMk cId="1083839814" sldId="263"/>
        </pc:sldMkLst>
        <pc:spChg chg="mod">
          <ac:chgData name="Şevval Çelik" userId="b31dec47972ffe42" providerId="LiveId" clId="{02FD4932-51A4-48FA-9AD5-60ED2E3BCFFB}" dt="2025-12-28T15:00:39.975" v="17461"/>
          <ac:spMkLst>
            <pc:docMk/>
            <pc:sldMk cId="1083839814" sldId="263"/>
            <ac:spMk id="2" creationId="{3A80B678-FFD2-1C12-D079-5E2AF60421A1}"/>
          </ac:spMkLst>
        </pc:spChg>
        <pc:spChg chg="add del mod">
          <ac:chgData name="Şevval Çelik" userId="b31dec47972ffe42" providerId="LiveId" clId="{02FD4932-51A4-48FA-9AD5-60ED2E3BCFFB}" dt="2025-12-28T15:01:47.527" v="17465" actId="478"/>
          <ac:spMkLst>
            <pc:docMk/>
            <pc:sldMk cId="1083839814" sldId="263"/>
            <ac:spMk id="4" creationId="{4864AE5C-2490-21C1-D75C-4A84E3C371CC}"/>
          </ac:spMkLst>
        </pc:spChg>
        <pc:spChg chg="add del mod">
          <ac:chgData name="Şevval Çelik" userId="b31dec47972ffe42" providerId="LiveId" clId="{02FD4932-51A4-48FA-9AD5-60ED2E3BCFFB}" dt="2025-12-28T15:34:55.902" v="18398"/>
          <ac:spMkLst>
            <pc:docMk/>
            <pc:sldMk cId="1083839814" sldId="263"/>
            <ac:spMk id="4" creationId="{5147E3A1-2542-958C-5849-7743C1980984}"/>
          </ac:spMkLst>
        </pc:spChg>
        <pc:spChg chg="add del mod">
          <ac:chgData name="Şevval Çelik" userId="b31dec47972ffe42" providerId="LiveId" clId="{02FD4932-51A4-48FA-9AD5-60ED2E3BCFFB}" dt="2025-12-28T15:28:07.937" v="18360" actId="931"/>
          <ac:spMkLst>
            <pc:docMk/>
            <pc:sldMk cId="1083839814" sldId="263"/>
            <ac:spMk id="7" creationId="{43D00DC2-06FC-2E7C-7D5F-AE310D8E85B8}"/>
          </ac:spMkLst>
        </pc:spChg>
        <pc:spChg chg="add del mod">
          <ac:chgData name="Şevval Çelik" userId="b31dec47972ffe42" providerId="LiveId" clId="{02FD4932-51A4-48FA-9AD5-60ED2E3BCFFB}" dt="2025-12-28T15:36:14.434" v="18407"/>
          <ac:spMkLst>
            <pc:docMk/>
            <pc:sldMk cId="1083839814" sldId="263"/>
            <ac:spMk id="7" creationId="{5C31616D-B78D-6DE3-9880-888B97615D82}"/>
          </ac:spMkLst>
        </pc:spChg>
        <pc:spChg chg="add mod">
          <ac:chgData name="Şevval Çelik" userId="b31dec47972ffe42" providerId="LiveId" clId="{02FD4932-51A4-48FA-9AD5-60ED2E3BCFFB}" dt="2025-12-28T15:34:44.642" v="18396" actId="20577"/>
          <ac:spMkLst>
            <pc:docMk/>
            <pc:sldMk cId="1083839814" sldId="263"/>
            <ac:spMk id="9" creationId="{4C98BCEC-C5D5-52DA-0D28-CA3C41863FE2}"/>
          </ac:spMkLst>
        </pc:spChg>
        <pc:spChg chg="add mod">
          <ac:chgData name="Şevval Çelik" userId="b31dec47972ffe42" providerId="LiveId" clId="{02FD4932-51A4-48FA-9AD5-60ED2E3BCFFB}" dt="2025-12-22T19:26:55.177" v="4115" actId="20577"/>
          <ac:spMkLst>
            <pc:docMk/>
            <pc:sldMk cId="1083839814" sldId="263"/>
            <ac:spMk id="12" creationId="{F78ECDE8-97D8-C8CA-C4DE-ACDA2E660178}"/>
          </ac:spMkLst>
        </pc:spChg>
        <pc:spChg chg="add del mod">
          <ac:chgData name="Şevval Çelik" userId="b31dec47972ffe42" providerId="LiveId" clId="{02FD4932-51A4-48FA-9AD5-60ED2E3BCFFB}" dt="2025-12-28T15:00:49.056" v="17464" actId="478"/>
          <ac:spMkLst>
            <pc:docMk/>
            <pc:sldMk cId="1083839814" sldId="263"/>
            <ac:spMk id="13" creationId="{046D664C-8AB9-D4D4-B8E1-6554B4D0E977}"/>
          </ac:spMkLst>
        </pc:spChg>
        <pc:spChg chg="add del mod">
          <ac:chgData name="Şevval Çelik" userId="b31dec47972ffe42" providerId="LiveId" clId="{02FD4932-51A4-48FA-9AD5-60ED2E3BCFFB}" dt="2025-12-28T15:28:22.524" v="18362" actId="931"/>
          <ac:spMkLst>
            <pc:docMk/>
            <pc:sldMk cId="1083839814" sldId="263"/>
            <ac:spMk id="15" creationId="{0D28F747-0240-C01F-89BE-508B3FBE7386}"/>
          </ac:spMkLst>
        </pc:spChg>
        <pc:picChg chg="add del mod">
          <ac:chgData name="Şevval Çelik" userId="b31dec47972ffe42" providerId="LiveId" clId="{02FD4932-51A4-48FA-9AD5-60ED2E3BCFFB}" dt="2025-12-28T15:36:12.489" v="18406" actId="478"/>
          <ac:picMkLst>
            <pc:docMk/>
            <pc:sldMk cId="1083839814" sldId="263"/>
            <ac:picMk id="6" creationId="{114DC74C-78CC-5C21-E650-7DA339F12616}"/>
          </ac:picMkLst>
        </pc:picChg>
        <pc:picChg chg="add del mod ord">
          <ac:chgData name="Şevval Çelik" userId="b31dec47972ffe42" providerId="LiveId" clId="{02FD4932-51A4-48FA-9AD5-60ED2E3BCFFB}" dt="2025-12-28T15:00:42.630" v="17462" actId="478"/>
          <ac:picMkLst>
            <pc:docMk/>
            <pc:sldMk cId="1083839814" sldId="263"/>
            <ac:picMk id="6" creationId="{3ADB0452-DEC2-E09B-BDF1-A33FF0BB49CF}"/>
          </ac:picMkLst>
        </pc:picChg>
        <pc:picChg chg="add del mod ord">
          <ac:chgData name="Şevval Çelik" userId="b31dec47972ffe42" providerId="LiveId" clId="{02FD4932-51A4-48FA-9AD5-60ED2E3BCFFB}" dt="2025-12-28T15:00:43.979" v="17463" actId="478"/>
          <ac:picMkLst>
            <pc:docMk/>
            <pc:sldMk cId="1083839814" sldId="263"/>
            <ac:picMk id="8" creationId="{D26C184F-14CF-1589-6160-5CE91C192B25}"/>
          </ac:picMkLst>
        </pc:picChg>
        <pc:picChg chg="add del mod">
          <ac:chgData name="Şevval Çelik" userId="b31dec47972ffe42" providerId="LiveId" clId="{02FD4932-51A4-48FA-9AD5-60ED2E3BCFFB}" dt="2025-12-28T15:28:10.961" v="18361" actId="478"/>
          <ac:picMkLst>
            <pc:docMk/>
            <pc:sldMk cId="1083839814" sldId="263"/>
            <ac:picMk id="11" creationId="{E7F917A8-856F-8057-B606-73A23858BED2}"/>
          </ac:picMkLst>
        </pc:picChg>
        <pc:picChg chg="add del mod">
          <ac:chgData name="Şevval Çelik" userId="b31dec47972ffe42" providerId="LiveId" clId="{02FD4932-51A4-48FA-9AD5-60ED2E3BCFFB}" dt="2025-12-28T15:34:46.217" v="18397" actId="478"/>
          <ac:picMkLst>
            <pc:docMk/>
            <pc:sldMk cId="1083839814" sldId="263"/>
            <ac:picMk id="17" creationId="{5826BBBF-88CC-6D57-8EF0-56D324CE1FE3}"/>
          </ac:picMkLst>
        </pc:picChg>
        <pc:picChg chg="add del">
          <ac:chgData name="Şevval Çelik" userId="b31dec47972ffe42" providerId="LiveId" clId="{02FD4932-51A4-48FA-9AD5-60ED2E3BCFFB}" dt="2025-12-28T15:36:12.489" v="18406" actId="478"/>
          <ac:picMkLst>
            <pc:docMk/>
            <pc:sldMk cId="1083839814" sldId="263"/>
            <ac:picMk id="1026" creationId="{67C863DF-9FE3-DABA-CA67-4B17B7EDAB7A}"/>
          </ac:picMkLst>
        </pc:picChg>
        <pc:picChg chg="add mod">
          <ac:chgData name="Şevval Çelik" userId="b31dec47972ffe42" providerId="LiveId" clId="{02FD4932-51A4-48FA-9AD5-60ED2E3BCFFB}" dt="2025-12-28T15:36:17.008" v="18408" actId="1076"/>
          <ac:picMkLst>
            <pc:docMk/>
            <pc:sldMk cId="1083839814" sldId="263"/>
            <ac:picMk id="1028" creationId="{B865A6AB-C838-1C6F-E7EF-85724134E945}"/>
          </ac:picMkLst>
        </pc:picChg>
      </pc:sldChg>
      <pc:sldChg chg="addSp delSp modSp new mod">
        <pc:chgData name="Şevval Çelik" userId="b31dec47972ffe42" providerId="LiveId" clId="{02FD4932-51A4-48FA-9AD5-60ED2E3BCFFB}" dt="2025-12-28T20:16:00.079" v="22249" actId="27636"/>
        <pc:sldMkLst>
          <pc:docMk/>
          <pc:sldMk cId="2941467265" sldId="264"/>
        </pc:sldMkLst>
        <pc:spChg chg="mod">
          <ac:chgData name="Şevval Çelik" userId="b31dec47972ffe42" providerId="LiveId" clId="{02FD4932-51A4-48FA-9AD5-60ED2E3BCFFB}" dt="2025-12-28T16:35:03.815" v="20409" actId="20577"/>
          <ac:spMkLst>
            <pc:docMk/>
            <pc:sldMk cId="2941467265" sldId="264"/>
            <ac:spMk id="2" creationId="{53D1EAFB-9F89-1281-FF4F-29D1E8A08C7A}"/>
          </ac:spMkLst>
        </pc:spChg>
        <pc:spChg chg="add del mod">
          <ac:chgData name="Şevval Çelik" userId="b31dec47972ffe42" providerId="LiveId" clId="{02FD4932-51A4-48FA-9AD5-60ED2E3BCFFB}" dt="2025-12-28T16:54:10.182" v="22063" actId="478"/>
          <ac:spMkLst>
            <pc:docMk/>
            <pc:sldMk cId="2941467265" sldId="264"/>
            <ac:spMk id="4" creationId="{7F418EB6-8341-5864-BF8C-37DC59F3F46D}"/>
          </ac:spMkLst>
        </pc:spChg>
        <pc:spChg chg="add del mod">
          <ac:chgData name="Şevval Çelik" userId="b31dec47972ffe42" providerId="LiveId" clId="{02FD4932-51A4-48FA-9AD5-60ED2E3BCFFB}" dt="2025-12-28T16:35:08.590" v="20412" actId="478"/>
          <ac:spMkLst>
            <pc:docMk/>
            <pc:sldMk cId="2941467265" sldId="264"/>
            <ac:spMk id="5" creationId="{17AC89DD-4104-6C7B-AC12-7A4EBCDD7F60}"/>
          </ac:spMkLst>
        </pc:spChg>
        <pc:spChg chg="add mod">
          <ac:chgData name="Şevval Çelik" userId="b31dec47972ffe42" providerId="LiveId" clId="{02FD4932-51A4-48FA-9AD5-60ED2E3BCFFB}" dt="2025-12-28T20:16:00.079" v="22249" actId="27636"/>
          <ac:spMkLst>
            <pc:docMk/>
            <pc:sldMk cId="2941467265" sldId="264"/>
            <ac:spMk id="6" creationId="{EC8DF997-185D-9099-AAA4-69D52FD71F53}"/>
          </ac:spMkLst>
        </pc:spChg>
        <pc:picChg chg="add del mod ord">
          <ac:chgData name="Şevval Çelik" userId="b31dec47972ffe42" providerId="LiveId" clId="{02FD4932-51A4-48FA-9AD5-60ED2E3BCFFB}" dt="2025-12-28T16:35:07.256" v="20411" actId="478"/>
          <ac:picMkLst>
            <pc:docMk/>
            <pc:sldMk cId="2941467265" sldId="264"/>
            <ac:picMk id="9" creationId="{2E060113-C076-818B-8C21-8EB3AC77EB96}"/>
          </ac:picMkLst>
        </pc:picChg>
        <pc:picChg chg="add del mod">
          <ac:chgData name="Şevval Çelik" userId="b31dec47972ffe42" providerId="LiveId" clId="{02FD4932-51A4-48FA-9AD5-60ED2E3BCFFB}" dt="2025-12-28T16:35:06.949" v="20410" actId="478"/>
          <ac:picMkLst>
            <pc:docMk/>
            <pc:sldMk cId="2941467265" sldId="264"/>
            <ac:picMk id="11" creationId="{31CA3AA0-BB50-A5EF-64BF-945DFD1BE4D6}"/>
          </ac:picMkLst>
        </pc:picChg>
      </pc:sldChg>
      <pc:sldChg chg="addSp delSp modSp new mod ord">
        <pc:chgData name="Şevval Çelik" userId="b31dec47972ffe42" providerId="LiveId" clId="{02FD4932-51A4-48FA-9AD5-60ED2E3BCFFB}" dt="2025-12-28T16:58:09.264" v="22155" actId="208"/>
        <pc:sldMkLst>
          <pc:docMk/>
          <pc:sldMk cId="4194667048" sldId="265"/>
        </pc:sldMkLst>
        <pc:spChg chg="mod">
          <ac:chgData name="Şevval Çelik" userId="b31dec47972ffe42" providerId="LiveId" clId="{02FD4932-51A4-48FA-9AD5-60ED2E3BCFFB}" dt="2025-12-28T16:35:20.506" v="20416"/>
          <ac:spMkLst>
            <pc:docMk/>
            <pc:sldMk cId="4194667048" sldId="265"/>
            <ac:spMk id="2" creationId="{529BC1AE-A856-6398-3976-DAC41F2D82F4}"/>
          </ac:spMkLst>
        </pc:spChg>
        <pc:spChg chg="add del mod">
          <ac:chgData name="Şevval Çelik" userId="b31dec47972ffe42" providerId="LiveId" clId="{02FD4932-51A4-48FA-9AD5-60ED2E3BCFFB}" dt="2025-12-28T16:44:14.925" v="20961" actId="478"/>
          <ac:spMkLst>
            <pc:docMk/>
            <pc:sldMk cId="4194667048" sldId="265"/>
            <ac:spMk id="4" creationId="{77FDA0E9-1DE0-5A42-1483-E09D26DC6D65}"/>
          </ac:spMkLst>
        </pc:spChg>
        <pc:spChg chg="add del mod">
          <ac:chgData name="Şevval Çelik" userId="b31dec47972ffe42" providerId="LiveId" clId="{02FD4932-51A4-48FA-9AD5-60ED2E3BCFFB}" dt="2025-12-28T16:35:11.496" v="20413" actId="478"/>
          <ac:spMkLst>
            <pc:docMk/>
            <pc:sldMk cId="4194667048" sldId="265"/>
            <ac:spMk id="7" creationId="{E46BAABC-CDD7-47DD-1E69-0CA28A04580A}"/>
          </ac:spMkLst>
        </pc:spChg>
        <pc:spChg chg="add del mod">
          <ac:chgData name="Şevval Çelik" userId="b31dec47972ffe42" providerId="LiveId" clId="{02FD4932-51A4-48FA-9AD5-60ED2E3BCFFB}" dt="2025-12-28T16:47:54.027" v="21472"/>
          <ac:spMkLst>
            <pc:docMk/>
            <pc:sldMk cId="4194667048" sldId="265"/>
            <ac:spMk id="8" creationId="{43DFE658-7DA7-4E2A-B150-060774C1B2CF}"/>
          </ac:spMkLst>
        </pc:spChg>
        <pc:spChg chg="add mod">
          <ac:chgData name="Şevval Çelik" userId="b31dec47972ffe42" providerId="LiveId" clId="{02FD4932-51A4-48FA-9AD5-60ED2E3BCFFB}" dt="2025-12-28T16:48:16.085" v="21481" actId="1076"/>
          <ac:spMkLst>
            <pc:docMk/>
            <pc:sldMk cId="4194667048" sldId="265"/>
            <ac:spMk id="9" creationId="{5D8C31D4-FD9C-F82D-475F-4E65B528C573}"/>
          </ac:spMkLst>
        </pc:spChg>
        <pc:spChg chg="add mod">
          <ac:chgData name="Şevval Çelik" userId="b31dec47972ffe42" providerId="LiveId" clId="{02FD4932-51A4-48FA-9AD5-60ED2E3BCFFB}" dt="2025-12-28T16:49:18.397" v="21508" actId="1076"/>
          <ac:spMkLst>
            <pc:docMk/>
            <pc:sldMk cId="4194667048" sldId="265"/>
            <ac:spMk id="15" creationId="{03B9DD12-434E-C3E5-BCC5-29A592F9B437}"/>
          </ac:spMkLst>
        </pc:spChg>
        <pc:spChg chg="add mod">
          <ac:chgData name="Şevval Çelik" userId="b31dec47972ffe42" providerId="LiveId" clId="{02FD4932-51A4-48FA-9AD5-60ED2E3BCFFB}" dt="2025-12-28T16:49:13.233" v="21507" actId="1076"/>
          <ac:spMkLst>
            <pc:docMk/>
            <pc:sldMk cId="4194667048" sldId="265"/>
            <ac:spMk id="16" creationId="{B0D4CFFC-BC3A-9447-2681-D39E55F61AC7}"/>
          </ac:spMkLst>
        </pc:spChg>
        <pc:picChg chg="add del mod ord modCrop">
          <ac:chgData name="Şevval Çelik" userId="b31dec47972ffe42" providerId="LiveId" clId="{02FD4932-51A4-48FA-9AD5-60ED2E3BCFFB}" dt="2025-12-28T16:35:12.336" v="20415" actId="478"/>
          <ac:picMkLst>
            <pc:docMk/>
            <pc:sldMk cId="4194667048" sldId="265"/>
            <ac:picMk id="6" creationId="{479E0F20-E2DE-7FF9-B9DC-1E718A0CD175}"/>
          </ac:picMkLst>
        </pc:picChg>
        <pc:picChg chg="add del mod">
          <ac:chgData name="Şevval Çelik" userId="b31dec47972ffe42" providerId="LiveId" clId="{02FD4932-51A4-48FA-9AD5-60ED2E3BCFFB}" dt="2025-12-28T16:35:11.949" v="20414" actId="478"/>
          <ac:picMkLst>
            <pc:docMk/>
            <pc:sldMk cId="4194667048" sldId="265"/>
            <ac:picMk id="11" creationId="{245DCACD-242F-9DD6-F016-97719844A879}"/>
          </ac:picMkLst>
        </pc:picChg>
        <pc:picChg chg="add mod">
          <ac:chgData name="Şevval Çelik" userId="b31dec47972ffe42" providerId="LiveId" clId="{02FD4932-51A4-48FA-9AD5-60ED2E3BCFFB}" dt="2025-12-28T16:58:07.413" v="22154" actId="208"/>
          <ac:picMkLst>
            <pc:docMk/>
            <pc:sldMk cId="4194667048" sldId="265"/>
            <ac:picMk id="12" creationId="{6BD362D1-E890-CA5B-9794-417BB7FA01E2}"/>
          </ac:picMkLst>
        </pc:picChg>
        <pc:picChg chg="add mod">
          <ac:chgData name="Şevval Çelik" userId="b31dec47972ffe42" providerId="LiveId" clId="{02FD4932-51A4-48FA-9AD5-60ED2E3BCFFB}" dt="2025-12-28T16:58:09.264" v="22155" actId="208"/>
          <ac:picMkLst>
            <pc:docMk/>
            <pc:sldMk cId="4194667048" sldId="265"/>
            <ac:picMk id="14" creationId="{677F23F5-3A5D-E015-0412-0C8922BDE30E}"/>
          </ac:picMkLst>
        </pc:picChg>
      </pc:sldChg>
      <pc:sldChg chg="addSp delSp modSp new del mod">
        <pc:chgData name="Şevval Çelik" userId="b31dec47972ffe42" providerId="LiveId" clId="{02FD4932-51A4-48FA-9AD5-60ED2E3BCFFB}" dt="2025-12-28T16:34:27.068" v="20371" actId="2696"/>
        <pc:sldMkLst>
          <pc:docMk/>
          <pc:sldMk cId="3481935970" sldId="266"/>
        </pc:sldMkLst>
      </pc:sldChg>
      <pc:sldChg chg="addSp delSp modSp new del mod">
        <pc:chgData name="Şevval Çelik" userId="b31dec47972ffe42" providerId="LiveId" clId="{02FD4932-51A4-48FA-9AD5-60ED2E3BCFFB}" dt="2025-12-28T16:34:32.135" v="20372" actId="2696"/>
        <pc:sldMkLst>
          <pc:docMk/>
          <pc:sldMk cId="940824675" sldId="267"/>
        </pc:sldMkLst>
      </pc:sldChg>
      <pc:sldChg chg="addSp delSp modSp new del mod">
        <pc:chgData name="Şevval Çelik" userId="b31dec47972ffe42" providerId="LiveId" clId="{02FD4932-51A4-48FA-9AD5-60ED2E3BCFFB}" dt="2025-12-28T16:34:52.953" v="20379" actId="2696"/>
        <pc:sldMkLst>
          <pc:docMk/>
          <pc:sldMk cId="463665764" sldId="268"/>
        </pc:sldMkLst>
      </pc:sldChg>
      <pc:sldChg chg="addSp delSp modSp new del mod">
        <pc:chgData name="Şevval Çelik" userId="b31dec47972ffe42" providerId="LiveId" clId="{02FD4932-51A4-48FA-9AD5-60ED2E3BCFFB}" dt="2025-12-28T16:34:34.572" v="20373" actId="2696"/>
        <pc:sldMkLst>
          <pc:docMk/>
          <pc:sldMk cId="1530431493" sldId="269"/>
        </pc:sldMkLst>
      </pc:sldChg>
      <pc:sldChg chg="addSp delSp modSp new del mod">
        <pc:chgData name="Şevval Çelik" userId="b31dec47972ffe42" providerId="LiveId" clId="{02FD4932-51A4-48FA-9AD5-60ED2E3BCFFB}" dt="2025-12-28T16:34:51.435" v="20378" actId="2696"/>
        <pc:sldMkLst>
          <pc:docMk/>
          <pc:sldMk cId="3273949004" sldId="270"/>
        </pc:sldMkLst>
      </pc:sldChg>
      <pc:sldChg chg="addSp delSp modSp new del mod">
        <pc:chgData name="Şevval Çelik" userId="b31dec47972ffe42" providerId="LiveId" clId="{02FD4932-51A4-48FA-9AD5-60ED2E3BCFFB}" dt="2025-12-28T16:34:39.962" v="20375" actId="2696"/>
        <pc:sldMkLst>
          <pc:docMk/>
          <pc:sldMk cId="725083852" sldId="271"/>
        </pc:sldMkLst>
      </pc:sldChg>
      <pc:sldChg chg="addSp delSp modSp new del mod ord">
        <pc:chgData name="Şevval Çelik" userId="b31dec47972ffe42" providerId="LiveId" clId="{02FD4932-51A4-48FA-9AD5-60ED2E3BCFFB}" dt="2025-12-28T16:34:41.643" v="20376" actId="2696"/>
        <pc:sldMkLst>
          <pc:docMk/>
          <pc:sldMk cId="4041143758" sldId="272"/>
        </pc:sldMkLst>
      </pc:sldChg>
      <pc:sldChg chg="addSp delSp modSp new del mod">
        <pc:chgData name="Şevval Çelik" userId="b31dec47972ffe42" providerId="LiveId" clId="{02FD4932-51A4-48FA-9AD5-60ED2E3BCFFB}" dt="2025-12-28T16:34:43.194" v="20377" actId="2696"/>
        <pc:sldMkLst>
          <pc:docMk/>
          <pc:sldMk cId="3118874516" sldId="273"/>
        </pc:sldMkLst>
      </pc:sldChg>
      <pc:sldChg chg="delSp modSp new mod modClrScheme chgLayout">
        <pc:chgData name="Şevval Çelik" userId="b31dec47972ffe42" providerId="LiveId" clId="{02FD4932-51A4-48FA-9AD5-60ED2E3BCFFB}" dt="2025-12-22T23:21:32.873" v="10032" actId="27636"/>
        <pc:sldMkLst>
          <pc:docMk/>
          <pc:sldMk cId="2963951946" sldId="274"/>
        </pc:sldMkLst>
        <pc:spChg chg="mod ord">
          <ac:chgData name="Şevval Çelik" userId="b31dec47972ffe42" providerId="LiveId" clId="{02FD4932-51A4-48FA-9AD5-60ED2E3BCFFB}" dt="2025-12-22T23:21:32.873" v="10032" actId="27636"/>
          <ac:spMkLst>
            <pc:docMk/>
            <pc:sldMk cId="2963951946" sldId="274"/>
            <ac:spMk id="2" creationId="{81051815-C93D-7562-8D81-F5D08CCCED45}"/>
          </ac:spMkLst>
        </pc:spChg>
      </pc:sldChg>
      <pc:sldChg chg="addSp delSp modSp new mod">
        <pc:chgData name="Şevval Çelik" userId="b31dec47972ffe42" providerId="LiveId" clId="{02FD4932-51A4-48FA-9AD5-60ED2E3BCFFB}" dt="2025-12-28T16:57:44.111" v="22148" actId="208"/>
        <pc:sldMkLst>
          <pc:docMk/>
          <pc:sldMk cId="203364909" sldId="275"/>
        </pc:sldMkLst>
        <pc:spChg chg="mod">
          <ac:chgData name="Şevval Çelik" userId="b31dec47972ffe42" providerId="LiveId" clId="{02FD4932-51A4-48FA-9AD5-60ED2E3BCFFB}" dt="2025-12-28T14:46:20.984" v="16787" actId="20577"/>
          <ac:spMkLst>
            <pc:docMk/>
            <pc:sldMk cId="203364909" sldId="275"/>
            <ac:spMk id="2" creationId="{32B9A0EB-071C-B5E4-F9C9-C1055E3FDCB4}"/>
          </ac:spMkLst>
        </pc:spChg>
        <pc:spChg chg="add del mod">
          <ac:chgData name="Şevval Çelik" userId="b31dec47972ffe42" providerId="LiveId" clId="{02FD4932-51A4-48FA-9AD5-60ED2E3BCFFB}" dt="2025-12-28T14:57:08.401" v="17422" actId="478"/>
          <ac:spMkLst>
            <pc:docMk/>
            <pc:sldMk cId="203364909" sldId="275"/>
            <ac:spMk id="4" creationId="{8BE4835D-F589-74A6-3396-B1C3A48AB477}"/>
          </ac:spMkLst>
        </pc:spChg>
        <pc:spChg chg="add del mod">
          <ac:chgData name="Şevval Çelik" userId="b31dec47972ffe42" providerId="LiveId" clId="{02FD4932-51A4-48FA-9AD5-60ED2E3BCFFB}" dt="2025-12-28T14:54:13.768" v="17189" actId="478"/>
          <ac:spMkLst>
            <pc:docMk/>
            <pc:sldMk cId="203364909" sldId="275"/>
            <ac:spMk id="5" creationId="{0CF14E21-6DFC-1C32-7041-C9DE627D6E5B}"/>
          </ac:spMkLst>
        </pc:spChg>
        <pc:spChg chg="add mod">
          <ac:chgData name="Şevval Çelik" userId="b31dec47972ffe42" providerId="LiveId" clId="{02FD4932-51A4-48FA-9AD5-60ED2E3BCFFB}" dt="2025-12-28T14:49:57.731" v="17072" actId="14100"/>
          <ac:spMkLst>
            <pc:docMk/>
            <pc:sldMk cId="203364909" sldId="275"/>
            <ac:spMk id="7" creationId="{43E3A2C8-4D83-C30E-95E0-2C8743973E16}"/>
          </ac:spMkLst>
        </pc:spChg>
        <pc:spChg chg="add del mod">
          <ac:chgData name="Şevval Çelik" userId="b31dec47972ffe42" providerId="LiveId" clId="{02FD4932-51A4-48FA-9AD5-60ED2E3BCFFB}" dt="2025-12-28T14:54:58.248" v="17218" actId="478"/>
          <ac:spMkLst>
            <pc:docMk/>
            <pc:sldMk cId="203364909" sldId="275"/>
            <ac:spMk id="9" creationId="{FFF1D9D9-4EBD-E61C-D54D-6551417626CA}"/>
          </ac:spMkLst>
        </pc:spChg>
        <pc:spChg chg="add mod">
          <ac:chgData name="Şevval Çelik" userId="b31dec47972ffe42" providerId="LiveId" clId="{02FD4932-51A4-48FA-9AD5-60ED2E3BCFFB}" dt="2025-12-28T14:56:43.906" v="17421" actId="20577"/>
          <ac:spMkLst>
            <pc:docMk/>
            <pc:sldMk cId="203364909" sldId="275"/>
            <ac:spMk id="10" creationId="{2E74E479-05BF-530C-FD02-32FB46C72A53}"/>
          </ac:spMkLst>
        </pc:spChg>
        <pc:picChg chg="add del mod ord">
          <ac:chgData name="Şevval Çelik" userId="b31dec47972ffe42" providerId="LiveId" clId="{02FD4932-51A4-48FA-9AD5-60ED2E3BCFFB}" dt="2025-12-28T14:46:22.979" v="16788" actId="478"/>
          <ac:picMkLst>
            <pc:docMk/>
            <pc:sldMk cId="203364909" sldId="275"/>
            <ac:picMk id="6" creationId="{E4327213-28D3-9BF6-EEDC-BD306AF67C97}"/>
          </ac:picMkLst>
        </pc:picChg>
        <pc:picChg chg="add mod modCrop">
          <ac:chgData name="Şevval Çelik" userId="b31dec47972ffe42" providerId="LiveId" clId="{02FD4932-51A4-48FA-9AD5-60ED2E3BCFFB}" dt="2025-12-28T16:57:41.972" v="22146" actId="208"/>
          <ac:picMkLst>
            <pc:docMk/>
            <pc:sldMk cId="203364909" sldId="275"/>
            <ac:picMk id="12" creationId="{69138238-2EE6-9E91-0DFD-CC01576D43C6}"/>
          </ac:picMkLst>
        </pc:picChg>
        <pc:picChg chg="add mod modCrop">
          <ac:chgData name="Şevval Çelik" userId="b31dec47972ffe42" providerId="LiveId" clId="{02FD4932-51A4-48FA-9AD5-60ED2E3BCFFB}" dt="2025-12-28T16:57:44.111" v="22148" actId="208"/>
          <ac:picMkLst>
            <pc:docMk/>
            <pc:sldMk cId="203364909" sldId="275"/>
            <ac:picMk id="14" creationId="{BC8B38D6-25B8-229C-4840-42109304A667}"/>
          </ac:picMkLst>
        </pc:picChg>
        <pc:picChg chg="add mod modCrop">
          <ac:chgData name="Şevval Çelik" userId="b31dec47972ffe42" providerId="LiveId" clId="{02FD4932-51A4-48FA-9AD5-60ED2E3BCFFB}" dt="2025-12-28T16:57:39.435" v="22144" actId="208"/>
          <ac:picMkLst>
            <pc:docMk/>
            <pc:sldMk cId="203364909" sldId="275"/>
            <ac:picMk id="16" creationId="{27BD2F2D-C33A-5F8F-9932-F20C4F8B4D53}"/>
          </ac:picMkLst>
        </pc:picChg>
      </pc:sldChg>
      <pc:sldChg chg="addSp delSp modSp new mod">
        <pc:chgData name="Şevval Çelik" userId="b31dec47972ffe42" providerId="LiveId" clId="{02FD4932-51A4-48FA-9AD5-60ED2E3BCFFB}" dt="2025-12-28T16:57:56.565" v="22151" actId="208"/>
        <pc:sldMkLst>
          <pc:docMk/>
          <pc:sldMk cId="432303130" sldId="276"/>
        </pc:sldMkLst>
        <pc:spChg chg="mod">
          <ac:chgData name="Şevval Çelik" userId="b31dec47972ffe42" providerId="LiveId" clId="{02FD4932-51A4-48FA-9AD5-60ED2E3BCFFB}" dt="2025-12-28T15:57:09.493" v="19328"/>
          <ac:spMkLst>
            <pc:docMk/>
            <pc:sldMk cId="432303130" sldId="276"/>
            <ac:spMk id="2" creationId="{CEF4094D-E1B7-5DCA-1585-A0A7823B7BDB}"/>
          </ac:spMkLst>
        </pc:spChg>
        <pc:spChg chg="add del mod">
          <ac:chgData name="Şevval Çelik" userId="b31dec47972ffe42" providerId="LiveId" clId="{02FD4932-51A4-48FA-9AD5-60ED2E3BCFFB}" dt="2025-12-28T15:57:12.596" v="19330" actId="478"/>
          <ac:spMkLst>
            <pc:docMk/>
            <pc:sldMk cId="432303130" sldId="276"/>
            <ac:spMk id="4" creationId="{730E2878-515C-8385-4030-74950C15344B}"/>
          </ac:spMkLst>
        </pc:spChg>
        <pc:spChg chg="add mod">
          <ac:chgData name="Şevval Çelik" userId="b31dec47972ffe42" providerId="LiveId" clId="{02FD4932-51A4-48FA-9AD5-60ED2E3BCFFB}" dt="2025-12-28T16:31:19.578" v="19932" actId="20577"/>
          <ac:spMkLst>
            <pc:docMk/>
            <pc:sldMk cId="432303130" sldId="276"/>
            <ac:spMk id="5" creationId="{6635C3B4-9B06-FC2F-DCCF-E5588E5E220E}"/>
          </ac:spMkLst>
        </pc:spChg>
        <pc:picChg chg="add del mod">
          <ac:chgData name="Şevval Çelik" userId="b31dec47972ffe42" providerId="LiveId" clId="{02FD4932-51A4-48FA-9AD5-60ED2E3BCFFB}" dt="2025-12-28T15:57:10.649" v="19329" actId="478"/>
          <ac:picMkLst>
            <pc:docMk/>
            <pc:sldMk cId="432303130" sldId="276"/>
            <ac:picMk id="7" creationId="{1A3A31F1-087D-4618-CBBE-94C539FE9411}"/>
          </ac:picMkLst>
        </pc:picChg>
        <pc:picChg chg="add mod">
          <ac:chgData name="Şevval Çelik" userId="b31dec47972ffe42" providerId="LiveId" clId="{02FD4932-51A4-48FA-9AD5-60ED2E3BCFFB}" dt="2025-12-28T16:57:56.565" v="22151" actId="208"/>
          <ac:picMkLst>
            <pc:docMk/>
            <pc:sldMk cId="432303130" sldId="276"/>
            <ac:picMk id="8" creationId="{942B857F-EC84-1EE5-E4E4-4067F3B03C1E}"/>
          </ac:picMkLst>
        </pc:picChg>
        <pc:picChg chg="add mod">
          <ac:chgData name="Şevval Çelik" userId="b31dec47972ffe42" providerId="LiveId" clId="{02FD4932-51A4-48FA-9AD5-60ED2E3BCFFB}" dt="2025-12-28T16:57:53.623" v="22149" actId="208"/>
          <ac:picMkLst>
            <pc:docMk/>
            <pc:sldMk cId="432303130" sldId="276"/>
            <ac:picMk id="10" creationId="{766AB5C2-3D20-5D36-E88B-1158F5566CDA}"/>
          </ac:picMkLst>
        </pc:picChg>
        <pc:picChg chg="add mod">
          <ac:chgData name="Şevval Çelik" userId="b31dec47972ffe42" providerId="LiveId" clId="{02FD4932-51A4-48FA-9AD5-60ED2E3BCFFB}" dt="2025-12-28T16:57:55.261" v="22150" actId="208"/>
          <ac:picMkLst>
            <pc:docMk/>
            <pc:sldMk cId="432303130" sldId="276"/>
            <ac:picMk id="12" creationId="{4F868538-1031-4860-65AE-BCCBD5F67281}"/>
          </ac:picMkLst>
        </pc:picChg>
      </pc:sldChg>
      <pc:sldChg chg="addSp delSp modSp new mod">
        <pc:chgData name="Şevval Çelik" userId="b31dec47972ffe42" providerId="LiveId" clId="{02FD4932-51A4-48FA-9AD5-60ED2E3BCFFB}" dt="2025-12-28T16:39:44.380" v="20543" actId="20577"/>
        <pc:sldMkLst>
          <pc:docMk/>
          <pc:sldMk cId="168889829" sldId="277"/>
        </pc:sldMkLst>
        <pc:spChg chg="mod">
          <ac:chgData name="Şevval Çelik" userId="b31dec47972ffe42" providerId="LiveId" clId="{02FD4932-51A4-48FA-9AD5-60ED2E3BCFFB}" dt="2025-12-28T16:03:12.096" v="19866" actId="20577"/>
          <ac:spMkLst>
            <pc:docMk/>
            <pc:sldMk cId="168889829" sldId="277"/>
            <ac:spMk id="2" creationId="{246B7827-0DC2-46B9-1DCD-889FEEA5FCC8}"/>
          </ac:spMkLst>
        </pc:spChg>
        <pc:spChg chg="add del mod">
          <ac:chgData name="Şevval Çelik" userId="b31dec47972ffe42" providerId="LiveId" clId="{02FD4932-51A4-48FA-9AD5-60ED2E3BCFFB}" dt="2025-12-28T16:03:07.819" v="19858" actId="478"/>
          <ac:spMkLst>
            <pc:docMk/>
            <pc:sldMk cId="168889829" sldId="277"/>
            <ac:spMk id="4" creationId="{56414B57-F817-48DB-42FE-FCEC9F073D31}"/>
          </ac:spMkLst>
        </pc:spChg>
        <pc:spChg chg="add mod">
          <ac:chgData name="Şevval Çelik" userId="b31dec47972ffe42" providerId="LiveId" clId="{02FD4932-51A4-48FA-9AD5-60ED2E3BCFFB}" dt="2025-12-28T16:39:44.380" v="20543" actId="20577"/>
          <ac:spMkLst>
            <pc:docMk/>
            <pc:sldMk cId="168889829" sldId="277"/>
            <ac:spMk id="5" creationId="{5562034A-4553-B24C-AA2F-5A9BD4CCEF87}"/>
          </ac:spMkLst>
        </pc:spChg>
        <pc:spChg chg="add del mod">
          <ac:chgData name="Şevval Çelik" userId="b31dec47972ffe42" providerId="LiveId" clId="{02FD4932-51A4-48FA-9AD5-60ED2E3BCFFB}" dt="2025-12-28T16:03:04.234" v="19855" actId="478"/>
          <ac:spMkLst>
            <pc:docMk/>
            <pc:sldMk cId="168889829" sldId="277"/>
            <ac:spMk id="7" creationId="{CD91E572-D42F-082F-B79C-1E4A77DE718C}"/>
          </ac:spMkLst>
        </pc:spChg>
        <pc:picChg chg="add del mod ord">
          <ac:chgData name="Şevval Çelik" userId="b31dec47972ffe42" providerId="LiveId" clId="{02FD4932-51A4-48FA-9AD5-60ED2E3BCFFB}" dt="2025-12-28T16:03:05.905" v="19857" actId="478"/>
          <ac:picMkLst>
            <pc:docMk/>
            <pc:sldMk cId="168889829" sldId="277"/>
            <ac:picMk id="6" creationId="{58BE3D29-9F5F-62AA-6445-2CBCB454DBDB}"/>
          </ac:picMkLst>
        </pc:picChg>
        <pc:picChg chg="add del mod">
          <ac:chgData name="Şevval Çelik" userId="b31dec47972ffe42" providerId="LiveId" clId="{02FD4932-51A4-48FA-9AD5-60ED2E3BCFFB}" dt="2025-12-28T16:03:05.598" v="19856" actId="478"/>
          <ac:picMkLst>
            <pc:docMk/>
            <pc:sldMk cId="168889829" sldId="277"/>
            <ac:picMk id="9" creationId="{4A4FBA67-B028-4640-A63E-E47D4B0C262A}"/>
          </ac:picMkLst>
        </pc:picChg>
      </pc:sldChg>
      <pc:sldChg chg="addSp delSp modSp new mod">
        <pc:chgData name="Şevval Çelik" userId="b31dec47972ffe42" providerId="LiveId" clId="{02FD4932-51A4-48FA-9AD5-60ED2E3BCFFB}" dt="2025-12-28T16:43:44.185" v="20958" actId="208"/>
        <pc:sldMkLst>
          <pc:docMk/>
          <pc:sldMk cId="4075959769" sldId="278"/>
        </pc:sldMkLst>
        <pc:spChg chg="mod">
          <ac:chgData name="Şevval Çelik" userId="b31dec47972ffe42" providerId="LiveId" clId="{02FD4932-51A4-48FA-9AD5-60ED2E3BCFFB}" dt="2025-12-28T16:35:00.271" v="20402" actId="20577"/>
          <ac:spMkLst>
            <pc:docMk/>
            <pc:sldMk cId="4075959769" sldId="278"/>
            <ac:spMk id="2" creationId="{00798096-F5F5-DBDA-B97B-184B4F1A0359}"/>
          </ac:spMkLst>
        </pc:spChg>
        <pc:spChg chg="add mod">
          <ac:chgData name="Şevval Çelik" userId="b31dec47972ffe42" providerId="LiveId" clId="{02FD4932-51A4-48FA-9AD5-60ED2E3BCFFB}" dt="2025-12-28T16:43:24.774" v="20950" actId="20577"/>
          <ac:spMkLst>
            <pc:docMk/>
            <pc:sldMk cId="4075959769" sldId="278"/>
            <ac:spMk id="3" creationId="{30081929-446A-404B-A40F-44BDE599EB71}"/>
          </ac:spMkLst>
        </pc:spChg>
        <pc:spChg chg="add del mod">
          <ac:chgData name="Şevval Çelik" userId="b31dec47972ffe42" providerId="LiveId" clId="{02FD4932-51A4-48FA-9AD5-60ED2E3BCFFB}" dt="2025-12-28T16:35:26.054" v="20422" actId="478"/>
          <ac:spMkLst>
            <pc:docMk/>
            <pc:sldMk cId="4075959769" sldId="278"/>
            <ac:spMk id="11" creationId="{5D59416E-924D-2D2A-098E-EA7FEF827E52}"/>
          </ac:spMkLst>
        </pc:spChg>
        <pc:picChg chg="add mod">
          <ac:chgData name="Şevval Çelik" userId="b31dec47972ffe42" providerId="LiveId" clId="{02FD4932-51A4-48FA-9AD5-60ED2E3BCFFB}" dt="2025-12-28T16:43:44.185" v="20958" actId="208"/>
          <ac:picMkLst>
            <pc:docMk/>
            <pc:sldMk cId="4075959769" sldId="278"/>
            <ac:picMk id="5" creationId="{90AFD9C8-C8AA-E45B-23F5-93186559C213}"/>
          </ac:picMkLst>
        </pc:picChg>
        <pc:picChg chg="add mod">
          <ac:chgData name="Şevval Çelik" userId="b31dec47972ffe42" providerId="LiveId" clId="{02FD4932-51A4-48FA-9AD5-60ED2E3BCFFB}" dt="2025-12-28T16:43:42.054" v="20957" actId="208"/>
          <ac:picMkLst>
            <pc:docMk/>
            <pc:sldMk cId="4075959769" sldId="278"/>
            <ac:picMk id="7" creationId="{9FACDDEE-CA1F-F44D-3133-3947828C289E}"/>
          </ac:picMkLst>
        </pc:picChg>
        <pc:picChg chg="add del mod">
          <ac:chgData name="Şevval Çelik" userId="b31dec47972ffe42" providerId="LiveId" clId="{02FD4932-51A4-48FA-9AD5-60ED2E3BCFFB}" dt="2025-12-28T16:35:25.118" v="20420" actId="478"/>
          <ac:picMkLst>
            <pc:docMk/>
            <pc:sldMk cId="4075959769" sldId="278"/>
            <ac:picMk id="8" creationId="{CBED00D0-3408-38DF-328F-AFC8B36FC24D}"/>
          </ac:picMkLst>
        </pc:picChg>
        <pc:picChg chg="add del mod">
          <ac:chgData name="Şevval Çelik" userId="b31dec47972ffe42" providerId="LiveId" clId="{02FD4932-51A4-48FA-9AD5-60ED2E3BCFFB}" dt="2025-12-28T16:35:24.798" v="20419" actId="478"/>
          <ac:picMkLst>
            <pc:docMk/>
            <pc:sldMk cId="4075959769" sldId="278"/>
            <ac:picMk id="15" creationId="{1F2C818A-5D7E-6F1E-ECDB-DFA69D000995}"/>
          </ac:picMkLst>
        </pc:picChg>
      </pc:sldChg>
      <pc:sldChg chg="addSp delSp modSp add mod">
        <pc:chgData name="Şevval Çelik" userId="b31dec47972ffe42" providerId="LiveId" clId="{02FD4932-51A4-48FA-9AD5-60ED2E3BCFFB}" dt="2025-12-28T16:58:28.484" v="22157" actId="208"/>
        <pc:sldMkLst>
          <pc:docMk/>
          <pc:sldMk cId="88420615" sldId="279"/>
        </pc:sldMkLst>
        <pc:spChg chg="add del mod">
          <ac:chgData name="Şevval Çelik" userId="b31dec47972ffe42" providerId="LiveId" clId="{02FD4932-51A4-48FA-9AD5-60ED2E3BCFFB}" dt="2025-12-28T16:53:01.937" v="22048"/>
          <ac:spMkLst>
            <pc:docMk/>
            <pc:sldMk cId="88420615" sldId="279"/>
            <ac:spMk id="4" creationId="{470C3FC2-C497-BE65-85A3-2E6B9DFABBEE}"/>
          </ac:spMkLst>
        </pc:spChg>
        <pc:spChg chg="mod">
          <ac:chgData name="Şevval Çelik" userId="b31dec47972ffe42" providerId="LiveId" clId="{02FD4932-51A4-48FA-9AD5-60ED2E3BCFFB}" dt="2025-12-28T16:52:47.497" v="22041" actId="20577"/>
          <ac:spMkLst>
            <pc:docMk/>
            <pc:sldMk cId="88420615" sldId="279"/>
            <ac:spMk id="9" creationId="{0206FCFD-E05B-0093-6325-973FAD151ABB}"/>
          </ac:spMkLst>
        </pc:spChg>
        <pc:spChg chg="add mod">
          <ac:chgData name="Şevval Çelik" userId="b31dec47972ffe42" providerId="LiveId" clId="{02FD4932-51A4-48FA-9AD5-60ED2E3BCFFB}" dt="2025-12-28T16:53:41.538" v="22058" actId="208"/>
          <ac:spMkLst>
            <pc:docMk/>
            <pc:sldMk cId="88420615" sldId="279"/>
            <ac:spMk id="10" creationId="{7AEE7673-7E73-06D2-CF0C-4EB24684CBEA}"/>
          </ac:spMkLst>
        </pc:spChg>
        <pc:spChg chg="del">
          <ac:chgData name="Şevval Çelik" userId="b31dec47972ffe42" providerId="LiveId" clId="{02FD4932-51A4-48FA-9AD5-60ED2E3BCFFB}" dt="2025-12-28T16:52:51.078" v="22042" actId="478"/>
          <ac:spMkLst>
            <pc:docMk/>
            <pc:sldMk cId="88420615" sldId="279"/>
            <ac:spMk id="15" creationId="{3D62C394-09A9-99D0-22AD-E9D1664EDC23}"/>
          </ac:spMkLst>
        </pc:spChg>
        <pc:spChg chg="del">
          <ac:chgData name="Şevval Çelik" userId="b31dec47972ffe42" providerId="LiveId" clId="{02FD4932-51A4-48FA-9AD5-60ED2E3BCFFB}" dt="2025-12-28T16:52:52.222" v="22043" actId="478"/>
          <ac:spMkLst>
            <pc:docMk/>
            <pc:sldMk cId="88420615" sldId="279"/>
            <ac:spMk id="16" creationId="{4735437F-42E4-4F95-1481-37F39ADAD17F}"/>
          </ac:spMkLst>
        </pc:spChg>
        <pc:picChg chg="add mod">
          <ac:chgData name="Şevval Çelik" userId="b31dec47972ffe42" providerId="LiveId" clId="{02FD4932-51A4-48FA-9AD5-60ED2E3BCFFB}" dt="2025-12-28T16:58:28.484" v="22157" actId="208"/>
          <ac:picMkLst>
            <pc:docMk/>
            <pc:sldMk cId="88420615" sldId="279"/>
            <ac:picMk id="6" creationId="{3D854936-8575-B8C0-5774-97FC66A85B82}"/>
          </ac:picMkLst>
        </pc:picChg>
        <pc:picChg chg="add mod">
          <ac:chgData name="Şevval Çelik" userId="b31dec47972ffe42" providerId="LiveId" clId="{02FD4932-51A4-48FA-9AD5-60ED2E3BCFFB}" dt="2025-12-28T16:58:16.232" v="22156" actId="208"/>
          <ac:picMkLst>
            <pc:docMk/>
            <pc:sldMk cId="88420615" sldId="279"/>
            <ac:picMk id="8" creationId="{3A82349E-4B39-E669-1462-08C8ABB970A2}"/>
          </ac:picMkLst>
        </pc:picChg>
        <pc:picChg chg="del">
          <ac:chgData name="Şevval Çelik" userId="b31dec47972ffe42" providerId="LiveId" clId="{02FD4932-51A4-48FA-9AD5-60ED2E3BCFFB}" dt="2025-12-28T16:52:52.624" v="22044" actId="478"/>
          <ac:picMkLst>
            <pc:docMk/>
            <pc:sldMk cId="88420615" sldId="279"/>
            <ac:picMk id="12" creationId="{88073581-54D6-2E43-8ECF-F0BADF045B5B}"/>
          </ac:picMkLst>
        </pc:picChg>
        <pc:picChg chg="del">
          <ac:chgData name="Şevval Çelik" userId="b31dec47972ffe42" providerId="LiveId" clId="{02FD4932-51A4-48FA-9AD5-60ED2E3BCFFB}" dt="2025-12-28T16:52:55.870" v="22046" actId="478"/>
          <ac:picMkLst>
            <pc:docMk/>
            <pc:sldMk cId="88420615" sldId="279"/>
            <ac:picMk id="14" creationId="{24C57D9B-2520-75D7-6521-CC883022DBF9}"/>
          </ac:picMkLst>
        </pc:picChg>
      </pc:sldChg>
      <pc:sldChg chg="addSp delSp modSp new del mod ord">
        <pc:chgData name="Şevval Çelik" userId="b31dec47972ffe42" providerId="LiveId" clId="{02FD4932-51A4-48FA-9AD5-60ED2E3BCFFB}" dt="2025-12-28T16:34:36.770" v="20374" actId="2696"/>
        <pc:sldMkLst>
          <pc:docMk/>
          <pc:sldMk cId="1232583712" sldId="279"/>
        </pc:sldMkLst>
      </pc:sldChg>
      <pc:sldChg chg="addSp delSp modSp new del mod">
        <pc:chgData name="Şevval Çelik" userId="b31dec47972ffe42" providerId="LiveId" clId="{02FD4932-51A4-48FA-9AD5-60ED2E3BCFFB}" dt="2025-12-28T15:31:13.128" v="18371" actId="2696"/>
        <pc:sldMkLst>
          <pc:docMk/>
          <pc:sldMk cId="1679618435" sldId="280"/>
        </pc:sldMkLst>
        <pc:spChg chg="mod">
          <ac:chgData name="Şevval Çelik" userId="b31dec47972ffe42" providerId="LiveId" clId="{02FD4932-51A4-48FA-9AD5-60ED2E3BCFFB}" dt="2025-12-28T15:21:55.001" v="18249" actId="2711"/>
          <ac:spMkLst>
            <pc:docMk/>
            <pc:sldMk cId="1679618435" sldId="280"/>
            <ac:spMk id="2" creationId="{A013E8AF-340B-0199-9B82-E6C710DF9F38}"/>
          </ac:spMkLst>
        </pc:spChg>
        <pc:spChg chg="del">
          <ac:chgData name="Şevval Çelik" userId="b31dec47972ffe42" providerId="LiveId" clId="{02FD4932-51A4-48FA-9AD5-60ED2E3BCFFB}" dt="2025-12-28T15:21:41.840" v="18225" actId="478"/>
          <ac:spMkLst>
            <pc:docMk/>
            <pc:sldMk cId="1679618435" sldId="280"/>
            <ac:spMk id="3" creationId="{9AAD2347-1250-7D8C-55A9-C4A5A8B9397E}"/>
          </ac:spMkLst>
        </pc:spChg>
        <pc:spChg chg="del">
          <ac:chgData name="Şevval Çelik" userId="b31dec47972ffe42" providerId="LiveId" clId="{02FD4932-51A4-48FA-9AD5-60ED2E3BCFFB}" dt="2025-12-28T15:21:42.822" v="18226" actId="478"/>
          <ac:spMkLst>
            <pc:docMk/>
            <pc:sldMk cId="1679618435" sldId="280"/>
            <ac:spMk id="4" creationId="{793987BC-BB7E-D5DA-5B46-40DF73BBE00A}"/>
          </ac:spMkLst>
        </pc:spChg>
        <pc:picChg chg="add mod">
          <ac:chgData name="Şevval Çelik" userId="b31dec47972ffe42" providerId="LiveId" clId="{02FD4932-51A4-48FA-9AD5-60ED2E3BCFFB}" dt="2025-12-28T15:24:38.784" v="18316" actId="1076"/>
          <ac:picMkLst>
            <pc:docMk/>
            <pc:sldMk cId="1679618435" sldId="280"/>
            <ac:picMk id="6" creationId="{8F6821FC-A031-6C14-B978-1B5EFDDF7002}"/>
          </ac:picMkLst>
        </pc:picChg>
        <pc:picChg chg="add mod">
          <ac:chgData name="Şevval Çelik" userId="b31dec47972ffe42" providerId="LiveId" clId="{02FD4932-51A4-48FA-9AD5-60ED2E3BCFFB}" dt="2025-12-28T15:24:41.129" v="18317" actId="1076"/>
          <ac:picMkLst>
            <pc:docMk/>
            <pc:sldMk cId="1679618435" sldId="280"/>
            <ac:picMk id="8" creationId="{8E031121-5051-3C0D-9495-C13ED7E5955A}"/>
          </ac:picMkLst>
        </pc:picChg>
      </pc:sldChg>
      <pc:sldChg chg="addSp delSp modSp new mod">
        <pc:chgData name="Şevval Çelik" userId="b31dec47972ffe42" providerId="LiveId" clId="{02FD4932-51A4-48FA-9AD5-60ED2E3BCFFB}" dt="2025-12-28T17:11:41.833" v="22200" actId="208"/>
        <pc:sldMkLst>
          <pc:docMk/>
          <pc:sldMk cId="2869631304" sldId="280"/>
        </pc:sldMkLst>
        <pc:spChg chg="mod">
          <ac:chgData name="Şevval Çelik" userId="b31dec47972ffe42" providerId="LiveId" clId="{02FD4932-51A4-48FA-9AD5-60ED2E3BCFFB}" dt="2025-12-28T17:11:10.236" v="22194"/>
          <ac:spMkLst>
            <pc:docMk/>
            <pc:sldMk cId="2869631304" sldId="280"/>
            <ac:spMk id="2" creationId="{91B89444-1E16-DE33-2C90-17F7817DD7FF}"/>
          </ac:spMkLst>
        </pc:spChg>
        <pc:spChg chg="del">
          <ac:chgData name="Şevval Çelik" userId="b31dec47972ffe42" providerId="LiveId" clId="{02FD4932-51A4-48FA-9AD5-60ED2E3BCFFB}" dt="2025-12-28T17:11:26.701" v="22195"/>
          <ac:spMkLst>
            <pc:docMk/>
            <pc:sldMk cId="2869631304" sldId="280"/>
            <ac:spMk id="3" creationId="{0F363535-0C1A-09D2-3C99-2C1BE0C9EA47}"/>
          </ac:spMkLst>
        </pc:spChg>
        <pc:spChg chg="del">
          <ac:chgData name="Şevval Çelik" userId="b31dec47972ffe42" providerId="LiveId" clId="{02FD4932-51A4-48FA-9AD5-60ED2E3BCFFB}" dt="2025-12-28T17:11:29.671" v="22196"/>
          <ac:spMkLst>
            <pc:docMk/>
            <pc:sldMk cId="2869631304" sldId="280"/>
            <ac:spMk id="4" creationId="{3474C595-190D-D4DD-2CA0-F7036BC1C8C1}"/>
          </ac:spMkLst>
        </pc:spChg>
        <pc:picChg chg="add mod">
          <ac:chgData name="Şevval Çelik" userId="b31dec47972ffe42" providerId="LiveId" clId="{02FD4932-51A4-48FA-9AD5-60ED2E3BCFFB}" dt="2025-12-28T17:11:40.507" v="22199" actId="208"/>
          <ac:picMkLst>
            <pc:docMk/>
            <pc:sldMk cId="2869631304" sldId="280"/>
            <ac:picMk id="6" creationId="{3CFBADB9-735E-7782-9A6C-2F105FA20DA1}"/>
          </ac:picMkLst>
        </pc:picChg>
        <pc:picChg chg="add mod">
          <ac:chgData name="Şevval Çelik" userId="b31dec47972ffe42" providerId="LiveId" clId="{02FD4932-51A4-48FA-9AD5-60ED2E3BCFFB}" dt="2025-12-28T17:11:41.833" v="22200" actId="208"/>
          <ac:picMkLst>
            <pc:docMk/>
            <pc:sldMk cId="2869631304" sldId="280"/>
            <ac:picMk id="8" creationId="{90926BA9-8F9D-E594-4FA0-B17E0B6DA859}"/>
          </ac:picMkLst>
        </pc:picChg>
      </pc:sldChg>
      <pc:sldChg chg="modSp new mod">
        <pc:chgData name="Şevval Çelik" userId="b31dec47972ffe42" providerId="LiveId" clId="{02FD4932-51A4-48FA-9AD5-60ED2E3BCFFB}" dt="2025-12-28T20:39:29.187" v="23079" actId="20577"/>
        <pc:sldMkLst>
          <pc:docMk/>
          <pc:sldMk cId="2139971815" sldId="281"/>
        </pc:sldMkLst>
        <pc:spChg chg="mod">
          <ac:chgData name="Şevval Çelik" userId="b31dec47972ffe42" providerId="LiveId" clId="{02FD4932-51A4-48FA-9AD5-60ED2E3BCFFB}" dt="2025-12-28T20:31:54.131" v="22318" actId="20577"/>
          <ac:spMkLst>
            <pc:docMk/>
            <pc:sldMk cId="2139971815" sldId="281"/>
            <ac:spMk id="2" creationId="{0454C1CF-AE4E-4CBF-6917-29A570E80BFC}"/>
          </ac:spMkLst>
        </pc:spChg>
        <pc:spChg chg="mod">
          <ac:chgData name="Şevval Çelik" userId="b31dec47972ffe42" providerId="LiveId" clId="{02FD4932-51A4-48FA-9AD5-60ED2E3BCFFB}" dt="2025-12-28T20:39:29.187" v="23079" actId="20577"/>
          <ac:spMkLst>
            <pc:docMk/>
            <pc:sldMk cId="2139971815" sldId="281"/>
            <ac:spMk id="3" creationId="{C3D3D028-A197-52F9-3518-2C37E1828D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E6C95-939C-4BA9-981D-5BC345B20137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46B3D-831D-45A1-9632-B0BB045AC3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35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46B3D-831D-45A1-9632-B0BB045AC34E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365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46B3D-831D-45A1-9632-B0BB045AC34E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773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762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049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770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416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3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009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937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73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351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12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055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2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ulut-bilisim-odev-957308431318.europe-west1.run.app/" TargetMode="External"/><Relationship Id="rId2" Type="http://schemas.openxmlformats.org/officeDocument/2006/relationships/hyperlink" Target="https://www.youtube.com/watch?v=pQi-2EhALA4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uhammedSarihan" TargetMode="External"/><Relationship Id="rId4" Type="http://schemas.openxmlformats.org/officeDocument/2006/relationships/hyperlink" Target="https://github.com/clksevva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0AFD-7837-0D6D-25C9-C0E8A26B8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687629"/>
            <a:ext cx="10058400" cy="2693536"/>
          </a:xfrm>
        </p:spPr>
        <p:txBody>
          <a:bodyPr>
            <a:normAutofit/>
          </a:bodyPr>
          <a:lstStyle/>
          <a:p>
            <a:pPr algn="ctr"/>
            <a:r>
              <a:rPr lang="tr-T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BULUT BİLİŞİM DERSİ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A051D69-419A-60E2-465D-F2FA0FE71C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Şevval Çelik – B221200057 </a:t>
            </a:r>
          </a:p>
          <a:p>
            <a:r>
              <a:rPr lang="tr-TR" dirty="0">
                <a:latin typeface="Book Antiqua" panose="02040602050305030304" pitchFamily="18" charset="0"/>
              </a:rPr>
              <a:t>Muhammed ali </a:t>
            </a:r>
            <a:r>
              <a:rPr lang="tr-TR" dirty="0" err="1">
                <a:latin typeface="Book Antiqua" panose="02040602050305030304" pitchFamily="18" charset="0"/>
              </a:rPr>
              <a:t>sarıhan</a:t>
            </a:r>
            <a:r>
              <a:rPr lang="tr-TR" dirty="0">
                <a:latin typeface="Book Antiqua" panose="02040602050305030304" pitchFamily="18" charset="0"/>
              </a:rPr>
              <a:t> – B231200300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21015186-DC71-C1BB-DF34-51AF2D842B4D}"/>
              </a:ext>
            </a:extLst>
          </p:cNvPr>
          <p:cNvSpPr txBox="1">
            <a:spLocks/>
          </p:cNvSpPr>
          <p:nvPr/>
        </p:nvSpPr>
        <p:spPr>
          <a:xfrm>
            <a:off x="2330822" y="2895959"/>
            <a:ext cx="7530353" cy="1293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2. ÖDEVİ</a:t>
            </a:r>
          </a:p>
        </p:txBody>
      </p:sp>
    </p:spTree>
    <p:extLst>
      <p:ext uri="{BB962C8B-B14F-4D97-AF65-F5344CB8AC3E}">
        <p14:creationId xmlns:p14="http://schemas.microsoft.com/office/powerpoint/2010/main" val="221343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80B678-FFD2-1C12-D079-5E2AF604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Bulut Platformu</a:t>
            </a: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78ECDE8-97D8-C8CA-C4DE-ACDA2E660178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5106297" cy="9153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tr-TR" dirty="0"/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4C98BCEC-C5D5-52DA-0D28-CA3C41863FE2}"/>
              </a:ext>
            </a:extLst>
          </p:cNvPr>
          <p:cNvSpPr txBox="1">
            <a:spLocks/>
          </p:cNvSpPr>
          <p:nvPr/>
        </p:nvSpPr>
        <p:spPr>
          <a:xfrm>
            <a:off x="1036320" y="2018313"/>
            <a:ext cx="4937760" cy="38507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Microsoft Azure üzerinden yapılan dağıtım başarısız olduğu için Google Cloud üzerinden çalışmaya karar verilmiştir.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Google Cloud seçilmesinin nedeni;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imajlarını doğrudan ve hızlı bir şekilde çalıştırabilmesidir. Aynı zamanda ücretsiz denemesi sayesinde fiyatlandırma olmadan kolaylık sağlar.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Google Cloud, Cloud Run servisi ile sanal makine oluşturulmasına gerek kalmadan otomatik ölçeklenebilir şekilde konteynerler çalıştırılabilmektedir.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ödevde tercih edilen konteyner mimarisi ile birebir uyumludur.</a:t>
            </a:r>
          </a:p>
        </p:txBody>
      </p:sp>
      <p:pic>
        <p:nvPicPr>
          <p:cNvPr id="1028" name="Picture 4" descr="GCP Cloud Run: An Extensive Guide to Serverless Deployments | by Mert Mengü  | Medium">
            <a:extLst>
              <a:ext uri="{FF2B5EF4-FFF2-40B4-BE49-F238E27FC236}">
                <a16:creationId xmlns:a16="http://schemas.microsoft.com/office/drawing/2014/main" id="{B865A6AB-C838-1C6F-E7EF-85724134E94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55" y="2521598"/>
            <a:ext cx="4937125" cy="259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3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386949-2B03-70F8-888B-0942C6B7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Dağıtım Süreci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4DC872-36A8-0DC1-FAB0-19EC7184C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5370671" cy="2914525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Bulut platformu seçildikten sonra ilk olarak GCP üzerinde ‘bulut-bilişim-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r>
              <a:rPr lang="tr-TR" dirty="0">
                <a:latin typeface="Book Antiqua" panose="02040602050305030304" pitchFamily="18" charset="0"/>
              </a:rPr>
              <a:t>’ adında yeni bir proje tanımlanmıştır. Oluşturulan proje seçilerek altına yeni bir servis oluşturulmuştur.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Taşıma servislerini oluştururken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Hub’taki</a:t>
            </a:r>
            <a:r>
              <a:rPr lang="tr-TR" dirty="0">
                <a:latin typeface="Book Antiqua" panose="02040602050305030304" pitchFamily="18" charset="0"/>
              </a:rPr>
              <a:t> konteyner imajını belirtmek gerekmektedir.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Bunun için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</a:t>
            </a:r>
            <a:r>
              <a:rPr lang="tr-TR" dirty="0">
                <a:latin typeface="Book Antiqua" panose="02040602050305030304" pitchFamily="18" charset="0"/>
              </a:rPr>
              <a:t> kullanıcı adı, imaj ismi, ve imaj etiketi (</a:t>
            </a:r>
            <a:r>
              <a:rPr lang="tr-TR" dirty="0" err="1">
                <a:latin typeface="Book Antiqua" panose="02040602050305030304" pitchFamily="18" charset="0"/>
              </a:rPr>
              <a:t>tag</a:t>
            </a:r>
            <a:r>
              <a:rPr lang="tr-TR" dirty="0">
                <a:latin typeface="Book Antiqua" panose="02040602050305030304" pitchFamily="18" charset="0"/>
              </a:rPr>
              <a:t>) bilgilerine sahip olunmalıdır.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docker.io/</a:t>
            </a:r>
            <a:r>
              <a:rPr lang="tr-TR" dirty="0" err="1">
                <a:latin typeface="Book Antiqua" panose="02040602050305030304" pitchFamily="18" charset="0"/>
              </a:rPr>
              <a:t>sevvalcelik</a:t>
            </a:r>
            <a:r>
              <a:rPr lang="tr-TR" dirty="0">
                <a:latin typeface="Book Antiqua" panose="02040602050305030304" pitchFamily="18" charset="0"/>
              </a:rPr>
              <a:t>/bulut-bilişim-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r>
              <a:rPr lang="tr-TR" dirty="0">
                <a:latin typeface="Book Antiqua" panose="02040602050305030304" pitchFamily="18" charset="0"/>
              </a:rPr>
              <a:t>/</a:t>
            </a:r>
            <a:r>
              <a:rPr lang="tr-TR" dirty="0" err="1">
                <a:latin typeface="Book Antiqua" panose="02040602050305030304" pitchFamily="18" charset="0"/>
              </a:rPr>
              <a:t>latest</a:t>
            </a:r>
            <a:endParaRPr lang="tr-TR" dirty="0">
              <a:latin typeface="Book Antiqua" panose="0204060205030503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8576C88-58F0-FF22-154A-C2521DCD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1"/>
          <a:stretch>
            <a:fillRect/>
          </a:stretch>
        </p:blipFill>
        <p:spPr>
          <a:xfrm>
            <a:off x="6987904" y="1845734"/>
            <a:ext cx="4313006" cy="271299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08B9347-740A-2469-58DA-F200729F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07" y="4760259"/>
            <a:ext cx="8915486" cy="147947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66B491A-5835-4771-FE6B-3BD4751A89C0}"/>
              </a:ext>
            </a:extLst>
          </p:cNvPr>
          <p:cNvSpPr/>
          <p:nvPr/>
        </p:nvSpPr>
        <p:spPr>
          <a:xfrm>
            <a:off x="2581834" y="6024283"/>
            <a:ext cx="878541" cy="2958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E3351-9350-9CDC-4283-A692437D9BCE}"/>
              </a:ext>
            </a:extLst>
          </p:cNvPr>
          <p:cNvSpPr/>
          <p:nvPr/>
        </p:nvSpPr>
        <p:spPr>
          <a:xfrm>
            <a:off x="4471916" y="6024283"/>
            <a:ext cx="620038" cy="2958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5" name="Bağlayıcı: Eğri 24">
            <a:extLst>
              <a:ext uri="{FF2B5EF4-FFF2-40B4-BE49-F238E27FC236}">
                <a16:creationId xmlns:a16="http://schemas.microsoft.com/office/drawing/2014/main" id="{E135E323-2599-3512-E095-8DB662ABF0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3090" y="2829026"/>
            <a:ext cx="396000" cy="25362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7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F4094D-E1B7-5DCA-1585-A0A7823B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Dağıtım Süreci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6635C3B4-9B06-FC2F-DCCF-E5588E5E2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21" y="1845733"/>
            <a:ext cx="10119359" cy="2015446"/>
          </a:xfrm>
        </p:spPr>
        <p:txBody>
          <a:bodyPr>
            <a:normAutofit/>
          </a:bodyPr>
          <a:lstStyle/>
          <a:p>
            <a:pPr lvl="1" algn="just"/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</a:t>
            </a:r>
            <a:r>
              <a:rPr lang="tr-TR" dirty="0">
                <a:latin typeface="Book Antiqua" panose="02040602050305030304" pitchFamily="18" charset="0"/>
              </a:rPr>
              <a:t> bilgilerini tanımladıktan sonra dağıtım ayarları düzenlenmiştir.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Bölge olarak europe-west1 (</a:t>
            </a:r>
            <a:r>
              <a:rPr lang="tr-TR" dirty="0" err="1">
                <a:latin typeface="Book Antiqua" panose="02040602050305030304" pitchFamily="18" charset="0"/>
              </a:rPr>
              <a:t>Belgium</a:t>
            </a:r>
            <a:r>
              <a:rPr lang="tr-TR" dirty="0">
                <a:latin typeface="Book Antiqua" panose="02040602050305030304" pitchFamily="18" charset="0"/>
              </a:rPr>
              <a:t>) seçilmiştir.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Herkesin erişebileceği bir </a:t>
            </a:r>
            <a:r>
              <a:rPr lang="tr-TR" dirty="0" err="1">
                <a:latin typeface="Book Antiqua" panose="02040602050305030304" pitchFamily="18" charset="0"/>
              </a:rPr>
              <a:t>WebSite</a:t>
            </a:r>
            <a:r>
              <a:rPr lang="tr-TR" dirty="0">
                <a:latin typeface="Book Antiqua" panose="02040602050305030304" pitchFamily="18" charset="0"/>
              </a:rPr>
              <a:t> olacağı için herkese açık (</a:t>
            </a:r>
            <a:r>
              <a:rPr lang="tr-TR" dirty="0" err="1">
                <a:latin typeface="Book Antiqua" panose="02040602050305030304" pitchFamily="18" charset="0"/>
              </a:rPr>
              <a:t>public</a:t>
            </a:r>
            <a:r>
              <a:rPr lang="tr-TR" dirty="0">
                <a:latin typeface="Book Antiqua" panose="02040602050305030304" pitchFamily="18" charset="0"/>
              </a:rPr>
              <a:t>) olarak yapılandırılmıştır.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Uygulamanın </a:t>
            </a:r>
            <a:r>
              <a:rPr lang="tr-TR" dirty="0" err="1">
                <a:latin typeface="Book Antiqua" panose="02040602050305030304" pitchFamily="18" charset="0"/>
              </a:rPr>
              <a:t>Dockerfile’ında</a:t>
            </a:r>
            <a:r>
              <a:rPr lang="tr-TR" dirty="0">
                <a:latin typeface="Book Antiqua" panose="02040602050305030304" pitchFamily="18" charset="0"/>
              </a:rPr>
              <a:t> yazan port (3000) dağıtım sürecinde de tanımlanmıştır.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ayarlar dışındakiler </a:t>
            </a:r>
            <a:r>
              <a:rPr lang="tr-TR" dirty="0" err="1">
                <a:latin typeface="Book Antiqua" panose="02040602050305030304" pitchFamily="18" charset="0"/>
              </a:rPr>
              <a:t>default</a:t>
            </a:r>
            <a:r>
              <a:rPr lang="tr-TR" dirty="0">
                <a:latin typeface="Book Antiqua" panose="02040602050305030304" pitchFamily="18" charset="0"/>
              </a:rPr>
              <a:t> bırakılmıştır.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42B857F-EC84-1EE5-E4E4-4067F3B0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96" y="3771564"/>
            <a:ext cx="3088359" cy="227999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66AB5C2-3D20-5D36-E88B-1158F556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72" y="3861179"/>
            <a:ext cx="4549691" cy="114731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4F868538-1031-4860-65AE-BCCBD5F67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72" y="5231524"/>
            <a:ext cx="4549691" cy="82003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230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6B7827-0DC2-46B9-1DCD-889FEEA5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Hedefler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5562034A-4553-B24C-AA2F-5A9BD4CCE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2" y="1998133"/>
            <a:ext cx="10119359" cy="3891680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Bu projenin temel hedefi, konteyner tabanlı bir web uygulamasının bulut bilişim ortamında çalıştırılmasını uygulamalı olarak gerçekleştirmektir.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kapsamda hem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teknolojisi hem de modern bir bulut platformu kullanılarak, gerçek hayatta karşılaşılan bir dağıtım sürecinin deneyimlenmesi amaçlanmıştır.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Proje ile hedeflenenler şunlardır:</a:t>
            </a:r>
            <a:endParaRPr lang="tr-TR" sz="1600" dirty="0">
              <a:latin typeface="Book Antiqua" panose="02040602050305030304" pitchFamily="18" charset="0"/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Node.js tabanlı bir web uygulamasının geliştirilmesi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Geliştirilen uygulamanın </a:t>
            </a:r>
            <a:r>
              <a:rPr lang="tr-TR" sz="1600" dirty="0" err="1">
                <a:latin typeface="Book Antiqua" panose="02040602050305030304" pitchFamily="18" charset="0"/>
              </a:rPr>
              <a:t>Docker</a:t>
            </a:r>
            <a:r>
              <a:rPr lang="tr-TR" sz="1600" dirty="0">
                <a:latin typeface="Book Antiqua" panose="02040602050305030304" pitchFamily="18" charset="0"/>
              </a:rPr>
              <a:t> kullanılarak konteyner haline getirilmesi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 err="1">
                <a:latin typeface="Book Antiqua" panose="02040602050305030304" pitchFamily="18" charset="0"/>
              </a:rPr>
              <a:t>Docker</a:t>
            </a:r>
            <a:r>
              <a:rPr lang="tr-TR" sz="1600" dirty="0">
                <a:latin typeface="Book Antiqua" panose="02040602050305030304" pitchFamily="18" charset="0"/>
              </a:rPr>
              <a:t> imajının </a:t>
            </a:r>
            <a:r>
              <a:rPr lang="tr-TR" sz="1600" dirty="0" err="1">
                <a:latin typeface="Book Antiqua" panose="02040602050305030304" pitchFamily="18" charset="0"/>
              </a:rPr>
              <a:t>Docker</a:t>
            </a:r>
            <a:r>
              <a:rPr lang="tr-TR" sz="1600" dirty="0">
                <a:latin typeface="Book Antiqua" panose="02040602050305030304" pitchFamily="18" charset="0"/>
              </a:rPr>
              <a:t> </a:t>
            </a:r>
            <a:r>
              <a:rPr lang="tr-TR" sz="1600" dirty="0" err="1">
                <a:latin typeface="Book Antiqua" panose="02040602050305030304" pitchFamily="18" charset="0"/>
              </a:rPr>
              <a:t>Hub</a:t>
            </a:r>
            <a:r>
              <a:rPr lang="tr-TR" sz="1600" dirty="0">
                <a:latin typeface="Book Antiqua" panose="02040602050305030304" pitchFamily="18" charset="0"/>
              </a:rPr>
              <a:t> üzerinde yayınlanması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Konteyner tabanlı bir mimari kullanılarak bulut ortamına dağıtım yapılması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Google Cloud Platform üzerinde Cloud Run servisi kullanılarak uygulamanın yayına alınması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Bulut bilişimde platform bağımsız ve taşınabilir uygulama geliştirme sürecinin öğrenilmesi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798096-F5F5-DBDA-B97B-184B4F1A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Karşılaşılan Sorunlar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081929-446A-404B-A40F-44BDE599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3" y="1998133"/>
            <a:ext cx="4537164" cy="3891680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Bu uygulamayı gerçekleştirirken çeşitli sorunlarla karşılaşılmıştır. Bunlardan biri: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Ücretsiz erişimde Microsoft Azure platformunun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</a:t>
            </a:r>
            <a:r>
              <a:rPr lang="tr-TR" dirty="0">
                <a:latin typeface="Book Antiqua" panose="02040602050305030304" pitchFamily="18" charset="0"/>
              </a:rPr>
              <a:t> tarafından sınırlanmasıyla dağıtım yapılmasına izin vermemesidir.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sorunun çözümü bulunamadığı için Azure platformundan vazgeçilmek durumunda kalınmıştır.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Google Cloud Platformunda böyle bir sınırlamayla karşılaşılmamıştır.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0AFD9C8-C8AA-E45B-23F5-93186559C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39" y="1998133"/>
            <a:ext cx="3200847" cy="16956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FACDDEE-CA1F-F44D-3133-3947828C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27" y="4098285"/>
            <a:ext cx="5758269" cy="102235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595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9BC1AE-A856-6398-3976-DAC41F2D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Karşılaşılan Sorunlar</a:t>
            </a:r>
            <a:endParaRPr lang="tr-TR" dirty="0"/>
          </a:p>
        </p:txBody>
      </p:sp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6BD362D1-E890-CA5B-9794-417BB7FA0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97" y="3730739"/>
            <a:ext cx="4553585" cy="2219635"/>
          </a:xfr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5D8C31D4-FD9C-F82D-475F-4E65B528C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212619"/>
            <a:ext cx="4537164" cy="3436016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Bir diğer sorun ise Cloud Run üzerinde dağıtım ayarlarını yapılandırırken ortaya çıkmıştır.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GCP, ayarlarda belirtilmediği sürece dağıtım portunu 8080 kabul etmektedir. Fakat bu uygulama </a:t>
            </a:r>
            <a:r>
              <a:rPr lang="tr-TR" dirty="0" err="1">
                <a:latin typeface="Book Antiqua" panose="02040602050305030304" pitchFamily="18" charset="0"/>
              </a:rPr>
              <a:t>Dockerfile’ında</a:t>
            </a:r>
            <a:r>
              <a:rPr lang="tr-TR" dirty="0">
                <a:latin typeface="Book Antiqua" panose="02040602050305030304" pitchFamily="18" charset="0"/>
              </a:rPr>
              <a:t> port 3000 olarak tanımlanmıştır.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Sorunun kaynağı teşhis edilene kadar denemeler yapılmış, index.js dosyası değiştirilmiştir. Yeniden </a:t>
            </a:r>
            <a:r>
              <a:rPr lang="tr-TR" dirty="0" err="1">
                <a:latin typeface="Book Antiqua" panose="02040602050305030304" pitchFamily="18" charset="0"/>
              </a:rPr>
              <a:t>push</a:t>
            </a:r>
            <a:r>
              <a:rPr lang="tr-TR" dirty="0">
                <a:latin typeface="Book Antiqua" panose="02040602050305030304" pitchFamily="18" charset="0"/>
              </a:rPr>
              <a:t> edildikten sonra test edilmiş fakat sorun devam etmiştir.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677F23F5-3A5D-E015-0412-0C8922BDE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97" y="2429207"/>
            <a:ext cx="3810532" cy="6096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03B9DD12-434E-C3E5-BCC5-29A592F9B437}"/>
              </a:ext>
            </a:extLst>
          </p:cNvPr>
          <p:cNvSpPr txBox="1"/>
          <p:nvPr/>
        </p:nvSpPr>
        <p:spPr>
          <a:xfrm>
            <a:off x="6449197" y="2118495"/>
            <a:ext cx="161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Eski index.js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0D4CFFC-BC3A-9447-2681-D39E55F61AC7}"/>
              </a:ext>
            </a:extLst>
          </p:cNvPr>
          <p:cNvSpPr txBox="1"/>
          <p:nvPr/>
        </p:nvSpPr>
        <p:spPr>
          <a:xfrm>
            <a:off x="6449197" y="3422962"/>
            <a:ext cx="161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Yeni index.js</a:t>
            </a:r>
          </a:p>
        </p:txBody>
      </p:sp>
    </p:spTree>
    <p:extLst>
      <p:ext uri="{BB962C8B-B14F-4D97-AF65-F5344CB8AC3E}">
        <p14:creationId xmlns:p14="http://schemas.microsoft.com/office/powerpoint/2010/main" val="419466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D56A-2C1B-E4EA-6451-00CF3F66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72BB0D-C78A-51F3-57BF-C75A1E3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Karşılaşılan Sorunlar</a:t>
            </a:r>
            <a:endParaRPr lang="tr-TR" dirty="0"/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0206FCFD-E05B-0093-6325-973FAD151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212619"/>
            <a:ext cx="4537164" cy="3436016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Kaynaklara bakıldığında, </a:t>
            </a:r>
            <a:r>
              <a:rPr lang="tr-TR" dirty="0" err="1">
                <a:latin typeface="Book Antiqua" panose="02040602050305030304" pitchFamily="18" charset="0"/>
              </a:rPr>
              <a:t>GCP’nin</a:t>
            </a:r>
            <a:r>
              <a:rPr lang="tr-TR" dirty="0">
                <a:latin typeface="Book Antiqua" panose="02040602050305030304" pitchFamily="18" charset="0"/>
              </a:rPr>
              <a:t> dağıtım ayarlarında port belirtilmese de </a:t>
            </a:r>
            <a:r>
              <a:rPr lang="tr-TR" dirty="0" err="1">
                <a:latin typeface="Book Antiqua" panose="02040602050305030304" pitchFamily="18" charset="0"/>
              </a:rPr>
              <a:t>Dockerfile’da</a:t>
            </a:r>
            <a:r>
              <a:rPr lang="tr-TR" dirty="0">
                <a:latin typeface="Book Antiqua" panose="02040602050305030304" pitchFamily="18" charset="0"/>
              </a:rPr>
              <a:t> yazan portu kabul edeceği yazmaktadır. Bu durum kafa karışıklığı yarattığı için sorunun çözümünü bulmak zorlaşmıştır.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Uzun uğraşlar sonucunda yeni bir servis oluşturulmuş ve dağıtım ayarlarında port 3000 olarak belirtilmiştir. Böylece port karmaşıklığı ortadan kalkmış ve site bulutta yayınlanmıştır.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3D854936-8575-B8C0-5774-97FC66A85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57" y="2347628"/>
            <a:ext cx="4938713" cy="1802104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A82349E-4B39-E669-1462-08C8ABB97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14922"/>
            <a:ext cx="5071170" cy="91402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EE7673-7E73-06D2-CF0C-4EB24684CBEA}"/>
              </a:ext>
            </a:extLst>
          </p:cNvPr>
          <p:cNvSpPr/>
          <p:nvPr/>
        </p:nvSpPr>
        <p:spPr>
          <a:xfrm>
            <a:off x="6956612" y="3074894"/>
            <a:ext cx="618564" cy="24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42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D1EAFB-9F89-1281-FF4F-29D1E8A0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Linkler</a:t>
            </a: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EC8DF997-185D-9099-AAA4-69D52FD71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212618"/>
            <a:ext cx="8647355" cy="3981993"/>
          </a:xfrm>
        </p:spPr>
        <p:txBody>
          <a:bodyPr>
            <a:normAutofit/>
          </a:bodyPr>
          <a:lstStyle/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Youtube Sunum Linki:</a:t>
            </a:r>
          </a:p>
          <a:p>
            <a:pPr marL="201168" lvl="1" indent="0" algn="just">
              <a:buNone/>
            </a:pPr>
            <a:r>
              <a:rPr lang="tr-TR" dirty="0">
                <a:latin typeface="Book Antiqua" panose="02040602050305030304" pitchFamily="18" charset="0"/>
                <a:hlinkClick r:id="rId2"/>
              </a:rPr>
              <a:t>https://www.youtube.com/watch?v=pQi-2EhALA4</a:t>
            </a: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WebSite</a:t>
            </a:r>
            <a:r>
              <a:rPr lang="tr-TR" dirty="0">
                <a:latin typeface="Book Antiqua" panose="02040602050305030304" pitchFamily="18" charset="0"/>
              </a:rPr>
              <a:t> Linki:</a:t>
            </a:r>
          </a:p>
          <a:p>
            <a:pPr marL="201168" lvl="1" indent="0" algn="just">
              <a:buNone/>
            </a:pPr>
            <a:r>
              <a:rPr lang="tr-TR" dirty="0">
                <a:latin typeface="Book Antiqua" panose="02040602050305030304" pitchFamily="18" charset="0"/>
                <a:hlinkClick r:id="rId3"/>
              </a:rPr>
              <a:t>https://bulut-bilisim-odev-957308431318.europe-west1.run.app</a:t>
            </a: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Github</a:t>
            </a:r>
            <a:r>
              <a:rPr lang="tr-TR" dirty="0">
                <a:latin typeface="Book Antiqua" panose="02040602050305030304" pitchFamily="18" charset="0"/>
              </a:rPr>
              <a:t> Linklerimiz:</a:t>
            </a:r>
          </a:p>
          <a:p>
            <a:pPr marL="201168" lvl="1" indent="0" algn="just">
              <a:buNone/>
            </a:pPr>
            <a:r>
              <a:rPr lang="tr-TR" dirty="0">
                <a:latin typeface="Book Antiqua" panose="02040602050305030304" pitchFamily="18" charset="0"/>
                <a:hlinkClick r:id="rId4"/>
              </a:rPr>
              <a:t>https://github.com/clksevval</a:t>
            </a: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r>
              <a:rPr lang="tr-TR" dirty="0">
                <a:latin typeface="Book Antiqua" panose="02040602050305030304" pitchFamily="18" charset="0"/>
                <a:hlinkClick r:id="rId5"/>
              </a:rPr>
              <a:t>https://github.com/MuhammedSarihan</a:t>
            </a: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467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051815-C93D-7562-8D81-F5D08CCCED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3268" y="1694328"/>
            <a:ext cx="8145463" cy="207906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6600" dirty="0">
                <a:latin typeface="Book Antiqua" panose="02040602050305030304" pitchFamily="18" charset="0"/>
              </a:rPr>
              <a:t>DİNLEDİĞİNİZ İÇİN TEŞEKKÜR EDERİZ!</a:t>
            </a:r>
          </a:p>
        </p:txBody>
      </p:sp>
    </p:spTree>
    <p:extLst>
      <p:ext uri="{BB962C8B-B14F-4D97-AF65-F5344CB8AC3E}">
        <p14:creationId xmlns:p14="http://schemas.microsoft.com/office/powerpoint/2010/main" val="296395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54C1CF-AE4E-4CBF-6917-29A570E8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Görev Dağılımı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D3D028-A197-52F9-3518-2C37E1828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35749"/>
          </a:xfrm>
        </p:spPr>
        <p:txBody>
          <a:bodyPr>
            <a:normAutofit/>
          </a:bodyPr>
          <a:lstStyle/>
          <a:p>
            <a:r>
              <a:rPr lang="tr-TR" sz="1800" dirty="0">
                <a:latin typeface="Book Antiqua" panose="02040602050305030304" pitchFamily="18" charset="0"/>
              </a:rPr>
              <a:t>Bu projede 2 kişilik bir grup oluşturulmuştur. Bazı görevler beraber bazıları ayrı ayrı yapılmıştır.</a:t>
            </a:r>
          </a:p>
          <a:p>
            <a:r>
              <a:rPr lang="tr-TR" sz="1800" dirty="0">
                <a:latin typeface="Book Antiqua" panose="02040602050305030304" pitchFamily="18" charset="0"/>
              </a:rPr>
              <a:t>Muhammed Ali Sarıhan: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1800" dirty="0" err="1">
                <a:latin typeface="Book Antiqua" panose="02040602050305030304" pitchFamily="18" charset="0"/>
              </a:rPr>
              <a:t>Veritabanı</a:t>
            </a:r>
            <a:r>
              <a:rPr lang="tr-TR" sz="1800" dirty="0">
                <a:latin typeface="Book Antiqua" panose="02040602050305030304" pitchFamily="18" charset="0"/>
              </a:rPr>
              <a:t> içeren Asp.NET </a:t>
            </a:r>
            <a:r>
              <a:rPr lang="tr-TR" sz="1800" dirty="0" err="1">
                <a:latin typeface="Book Antiqua" panose="02040602050305030304" pitchFamily="18" charset="0"/>
              </a:rPr>
              <a:t>Core</a:t>
            </a:r>
            <a:r>
              <a:rPr lang="tr-TR" sz="1800" dirty="0">
                <a:latin typeface="Book Antiqua" panose="02040602050305030304" pitchFamily="18" charset="0"/>
              </a:rPr>
              <a:t> uygulamasını </a:t>
            </a:r>
            <a:r>
              <a:rPr lang="tr-TR" sz="1800" dirty="0" err="1">
                <a:latin typeface="Book Antiqua" panose="02040602050305030304" pitchFamily="18" charset="0"/>
              </a:rPr>
              <a:t>konteynerleme</a:t>
            </a:r>
            <a:r>
              <a:rPr lang="tr-TR" sz="1800" dirty="0">
                <a:latin typeface="Book Antiqua" panose="02040602050305030304" pitchFamily="18" charset="0"/>
              </a:rPr>
              <a:t> ve buluta taşıma (RAM hatası verdi ve buluta taşınmadığı için baştan başladık.)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1800" dirty="0">
                <a:latin typeface="Book Antiqua" panose="02040602050305030304" pitchFamily="18" charset="0"/>
              </a:rPr>
              <a:t>Yeni bir </a:t>
            </a:r>
            <a:r>
              <a:rPr lang="tr-TR" sz="1800" dirty="0" err="1">
                <a:latin typeface="Book Antiqua" panose="02040602050305030304" pitchFamily="18" charset="0"/>
              </a:rPr>
              <a:t>WebSitesi</a:t>
            </a:r>
            <a:r>
              <a:rPr lang="tr-TR" sz="1800" dirty="0">
                <a:latin typeface="Book Antiqua" panose="02040602050305030304" pitchFamily="18" charset="0"/>
              </a:rPr>
              <a:t> ve </a:t>
            </a:r>
            <a:r>
              <a:rPr lang="tr-TR" sz="1800" dirty="0" err="1">
                <a:latin typeface="Book Antiqua" panose="02040602050305030304" pitchFamily="18" charset="0"/>
              </a:rPr>
              <a:t>Dockerfile</a:t>
            </a:r>
            <a:r>
              <a:rPr lang="tr-TR" sz="1800" dirty="0">
                <a:latin typeface="Book Antiqua" panose="02040602050305030304" pitchFamily="18" charset="0"/>
              </a:rPr>
              <a:t> oluşturma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1800" dirty="0" err="1">
                <a:latin typeface="Book Antiqua" panose="02040602050305030304" pitchFamily="18" charset="0"/>
              </a:rPr>
              <a:t>WebSitesini</a:t>
            </a:r>
            <a:r>
              <a:rPr lang="tr-TR" sz="1800" dirty="0">
                <a:latin typeface="Book Antiqua" panose="02040602050305030304" pitchFamily="18" charset="0"/>
              </a:rPr>
              <a:t> </a:t>
            </a:r>
            <a:r>
              <a:rPr lang="tr-TR" sz="1800" dirty="0" err="1">
                <a:latin typeface="Book Antiqua" panose="02040602050305030304" pitchFamily="18" charset="0"/>
              </a:rPr>
              <a:t>Docker’a</a:t>
            </a:r>
            <a:r>
              <a:rPr lang="tr-TR" sz="1800" dirty="0">
                <a:latin typeface="Book Antiqua" panose="02040602050305030304" pitchFamily="18" charset="0"/>
              </a:rPr>
              <a:t> konteyner olarak yükleme</a:t>
            </a:r>
          </a:p>
          <a:p>
            <a:pPr marL="0" indent="0">
              <a:buNone/>
            </a:pPr>
            <a:endParaRPr lang="tr-TR" sz="1800" dirty="0">
              <a:latin typeface="Book Antiqua" panose="02040602050305030304" pitchFamily="18" charset="0"/>
            </a:endParaRPr>
          </a:p>
          <a:p>
            <a:r>
              <a:rPr lang="tr-TR" sz="1800" dirty="0">
                <a:latin typeface="Book Antiqua" panose="02040602050305030304" pitchFamily="18" charset="0"/>
              </a:rPr>
              <a:t>Şevval Çelik: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1800" dirty="0">
                <a:latin typeface="Book Antiqua" panose="02040602050305030304" pitchFamily="18" charset="0"/>
              </a:rPr>
              <a:t>Yeni bir </a:t>
            </a:r>
            <a:r>
              <a:rPr lang="tr-TR" sz="1800" dirty="0" err="1">
                <a:latin typeface="Book Antiqua" panose="02040602050305030304" pitchFamily="18" charset="0"/>
              </a:rPr>
              <a:t>WebSitesi</a:t>
            </a:r>
            <a:r>
              <a:rPr lang="tr-TR" sz="1800" dirty="0">
                <a:latin typeface="Book Antiqua" panose="02040602050305030304" pitchFamily="18" charset="0"/>
              </a:rPr>
              <a:t> ve </a:t>
            </a:r>
            <a:r>
              <a:rPr lang="tr-TR" sz="1800" dirty="0" err="1">
                <a:latin typeface="Book Antiqua" panose="02040602050305030304" pitchFamily="18" charset="0"/>
              </a:rPr>
              <a:t>Dockerfile</a:t>
            </a:r>
            <a:r>
              <a:rPr lang="tr-TR" sz="1800" dirty="0">
                <a:latin typeface="Book Antiqua" panose="02040602050305030304" pitchFamily="18" charset="0"/>
              </a:rPr>
              <a:t> oluşturma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1800" dirty="0" err="1">
                <a:latin typeface="Book Antiqua" panose="02040602050305030304" pitchFamily="18" charset="0"/>
              </a:rPr>
              <a:t>WebSitesini</a:t>
            </a:r>
            <a:r>
              <a:rPr lang="tr-TR" sz="1800" dirty="0">
                <a:latin typeface="Book Antiqua" panose="02040602050305030304" pitchFamily="18" charset="0"/>
              </a:rPr>
              <a:t> Google Cloud’a taşıma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1800" dirty="0">
                <a:latin typeface="Book Antiqua" panose="02040602050305030304" pitchFamily="18" charset="0"/>
              </a:rPr>
              <a:t>Rapor ve Youtube videosunu hazırlama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1800" dirty="0">
              <a:latin typeface="Book Antiqua" panose="02040602050305030304" pitchFamily="18" charset="0"/>
            </a:endParaRPr>
          </a:p>
          <a:p>
            <a:endParaRPr lang="tr-TR" sz="18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94EE32-E4B8-7B2D-8BD0-2B06AD50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Uygulama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0A2F84-64D0-8830-6CE5-A49838DF5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19" y="2411771"/>
            <a:ext cx="4064599" cy="3065663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Bu ödev kapsamında bulut platformuna yüklemek için Node.js ve Express.js ile oluşturulan bir web çalışması seçilmiştir. 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Bulunduğumuz tarih dolayısıyla tema yılbaşıdır. ‘Yılbaşı Büyüsü 2025’ adını koyduğumuz sitenin içeriğinde; yılbaşında yapılacak aktiviteler, alınacak hediyeler, ortaya çıkış ve kutlanma hikayesi sayfaları bulunmaktadır.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B409F604-1292-7E85-CBD7-7A3559E1A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841" y="2411771"/>
            <a:ext cx="5849839" cy="26630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051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4F6A35B5-4F72-F017-FAAC-6119DCF5F2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4587" y="2302499"/>
            <a:ext cx="5151437" cy="225300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C97FADC4-2C1D-2491-E81C-0CA7E86FC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Uygulama</a:t>
            </a:r>
          </a:p>
        </p:txBody>
      </p:sp>
      <p:pic>
        <p:nvPicPr>
          <p:cNvPr id="18" name="İçerik Yer Tutucusu 17">
            <a:extLst>
              <a:ext uri="{FF2B5EF4-FFF2-40B4-BE49-F238E27FC236}">
                <a16:creationId xmlns:a16="http://schemas.microsoft.com/office/drawing/2014/main" id="{AE26D849-1022-5291-1FE7-2A84470E9C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480" y="2302498"/>
            <a:ext cx="5151437" cy="225300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İçerik Yer Tutucusu 2">
            <a:extLst>
              <a:ext uri="{FF2B5EF4-FFF2-40B4-BE49-F238E27FC236}">
                <a16:creationId xmlns:a16="http://schemas.microsoft.com/office/drawing/2014/main" id="{48B6CED7-EC6C-C5C5-348C-58835017660F}"/>
              </a:ext>
            </a:extLst>
          </p:cNvPr>
          <p:cNvSpPr txBox="1">
            <a:spLocks/>
          </p:cNvSpPr>
          <p:nvPr/>
        </p:nvSpPr>
        <p:spPr>
          <a:xfrm>
            <a:off x="1007316" y="4970234"/>
            <a:ext cx="4505978" cy="12243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Hediye fikirleri sayfasında sevdiklerinize satın alabileceğiniz veya elinizle yapabileceğiniz hediyeler bulunur.</a:t>
            </a:r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id="{C4945834-92C6-3B97-D185-00B10F85617A}"/>
              </a:ext>
            </a:extLst>
          </p:cNvPr>
          <p:cNvSpPr txBox="1">
            <a:spLocks/>
          </p:cNvSpPr>
          <p:nvPr/>
        </p:nvSpPr>
        <p:spPr>
          <a:xfrm>
            <a:off x="6449209" y="4970235"/>
            <a:ext cx="4505978" cy="12243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Aktivite fikirleri sayfasında ise yeni yılı kutlamak ve kaliteli zaman geçirmek için yapılabilecek aktiviteler bulunmaktadır.</a:t>
            </a:r>
          </a:p>
        </p:txBody>
      </p:sp>
    </p:spTree>
    <p:extLst>
      <p:ext uri="{BB962C8B-B14F-4D97-AF65-F5344CB8AC3E}">
        <p14:creationId xmlns:p14="http://schemas.microsoft.com/office/powerpoint/2010/main" val="122837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652EE1-884A-891D-767B-1C08E270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Uygulama</a:t>
            </a: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B4587CAF-B5B3-AD4F-2BE6-D3B4438C36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7280" y="2315030"/>
            <a:ext cx="4938712" cy="254471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7" name="İçerik Yer Tutucusu 16">
            <a:extLst>
              <a:ext uri="{FF2B5EF4-FFF2-40B4-BE49-F238E27FC236}">
                <a16:creationId xmlns:a16="http://schemas.microsoft.com/office/drawing/2014/main" id="{7D001482-1F0C-85BF-6EB1-3AF664F690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56010" y="2308834"/>
            <a:ext cx="4938710" cy="254471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id="{F5C93E54-4B76-1152-FA72-8C32BB6DF9D4}"/>
              </a:ext>
            </a:extLst>
          </p:cNvPr>
          <p:cNvSpPr txBox="1">
            <a:spLocks/>
          </p:cNvSpPr>
          <p:nvPr/>
        </p:nvSpPr>
        <p:spPr>
          <a:xfrm>
            <a:off x="1313646" y="4970233"/>
            <a:ext cx="4505978" cy="12243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Yılbaşı Hikayesi sayfasında yılbaşının geçmiş zamandaki izleri, kutlanmaya başlama hikayesi ve yanlış bilinen gerçekler bulunmaktadır.</a:t>
            </a:r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AA1396D7-5D75-AA19-BEB3-AFF197A380B3}"/>
              </a:ext>
            </a:extLst>
          </p:cNvPr>
          <p:cNvSpPr txBox="1">
            <a:spLocks/>
          </p:cNvSpPr>
          <p:nvPr/>
        </p:nvSpPr>
        <p:spPr>
          <a:xfrm>
            <a:off x="6372376" y="4970234"/>
            <a:ext cx="4505978" cy="12243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Son olarak İletişim sayfasında ise site hakkında yorumunu belirtmek isteyen kişiler öneri, şikayet, teşekkür ya da diğer fikirlerini bize ulaştırabilir.</a:t>
            </a:r>
          </a:p>
        </p:txBody>
      </p:sp>
    </p:spTree>
    <p:extLst>
      <p:ext uri="{BB962C8B-B14F-4D97-AF65-F5344CB8AC3E}">
        <p14:creationId xmlns:p14="http://schemas.microsoft.com/office/powerpoint/2010/main" val="179753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53E06B-8FEA-9BEA-7CDE-78257A68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Uygulama Mimarisi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4E2215-6245-94D2-08A2-C6F2FA53F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096744"/>
            <a:ext cx="5151120" cy="4106832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Görselde Node.js tabanlı ‘bulut-bilişim-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r>
              <a:rPr lang="tr-TR" dirty="0">
                <a:latin typeface="Book Antiqua" panose="02040602050305030304" pitchFamily="18" charset="0"/>
              </a:rPr>
              <a:t>’ klasörünün hiyerarşisi görüntülenebilmektedir.</a:t>
            </a:r>
          </a:p>
          <a:p>
            <a:pPr lvl="1" algn="just"/>
            <a:r>
              <a:rPr lang="tr-TR" dirty="0" err="1">
                <a:latin typeface="Book Antiqua" panose="02040602050305030304" pitchFamily="18" charset="0"/>
              </a:rPr>
              <a:t>Public</a:t>
            </a:r>
            <a:r>
              <a:rPr lang="tr-TR" dirty="0">
                <a:latin typeface="Book Antiqua" panose="02040602050305030304" pitchFamily="18" charset="0"/>
              </a:rPr>
              <a:t> Klasörü: Web sitesinin </a:t>
            </a:r>
            <a:r>
              <a:rPr lang="tr-TR" dirty="0" err="1">
                <a:latin typeface="Book Antiqua" panose="02040602050305030304" pitchFamily="18" charset="0"/>
              </a:rPr>
              <a:t>frontend</a:t>
            </a:r>
            <a:r>
              <a:rPr lang="tr-TR" dirty="0">
                <a:latin typeface="Book Antiqua" panose="02040602050305030304" pitchFamily="18" charset="0"/>
              </a:rPr>
              <a:t> bileşenlerini barındırır. Html, Stil ve JavaScript dosyaları ile resimler klasörü bulunmaktadır.</a:t>
            </a:r>
          </a:p>
          <a:p>
            <a:pPr lvl="1" algn="just"/>
            <a:r>
              <a:rPr lang="tr-TR" dirty="0" err="1">
                <a:latin typeface="Book Antiqua" panose="02040602050305030304" pitchFamily="18" charset="0"/>
              </a:rPr>
              <a:t>Dockerfile</a:t>
            </a:r>
            <a:r>
              <a:rPr lang="tr-TR" dirty="0">
                <a:latin typeface="Book Antiqua" panose="02040602050305030304" pitchFamily="18" charset="0"/>
              </a:rPr>
              <a:t>: Konteyner sistemi için yapılandırma dosyasıdır.</a:t>
            </a:r>
          </a:p>
          <a:p>
            <a:pPr lvl="1" algn="just"/>
            <a:r>
              <a:rPr lang="tr-TR" dirty="0" err="1">
                <a:latin typeface="Book Antiqua" panose="02040602050305030304" pitchFamily="18" charset="0"/>
              </a:rPr>
              <a:t>Package</a:t>
            </a:r>
            <a:r>
              <a:rPr lang="tr-TR" dirty="0">
                <a:latin typeface="Book Antiqua" panose="02040602050305030304" pitchFamily="18" charset="0"/>
              </a:rPr>
              <a:t>, </a:t>
            </a:r>
            <a:r>
              <a:rPr lang="tr-TR" dirty="0" err="1">
                <a:latin typeface="Book Antiqua" panose="02040602050305030304" pitchFamily="18" charset="0"/>
              </a:rPr>
              <a:t>Package-Lock</a:t>
            </a:r>
            <a:r>
              <a:rPr lang="tr-TR" dirty="0">
                <a:latin typeface="Book Antiqua" panose="02040602050305030304" pitchFamily="18" charset="0"/>
              </a:rPr>
              <a:t>: Kütüphaneleri ve projenin nasıl başlatılacağını barındırır.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İndex.js: Uygulamayı bir web sunucusuna dönüştürür. Bu çalışmada standart olması için ‘3000’ portu seçilmiştir.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95B17896-9E53-7285-3FB5-DC5A16F44E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3989" y="2396111"/>
            <a:ext cx="4591691" cy="272453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410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A213B-BBD6-4246-D046-598079E57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3050BD-A8FC-9E72-79B3-4B6741F3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Konteyner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AAC217F-8849-871B-EAB3-E200BCC99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1400" y="2177429"/>
            <a:ext cx="5604887" cy="31834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b="1" dirty="0" err="1">
                <a:latin typeface="Book Antiqua" panose="02040602050305030304" pitchFamily="18" charset="0"/>
              </a:rPr>
              <a:t>Docker</a:t>
            </a:r>
            <a:r>
              <a:rPr lang="tr-TR" b="1" dirty="0">
                <a:latin typeface="Book Antiqua" panose="02040602050305030304" pitchFamily="18" charset="0"/>
              </a:rPr>
              <a:t> Image Oluşturma kodu: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build</a:t>
            </a:r>
            <a:r>
              <a:rPr lang="tr-TR" dirty="0">
                <a:latin typeface="Book Antiqua" panose="02040602050305030304" pitchFamily="18" charset="0"/>
              </a:rPr>
              <a:t> -t </a:t>
            </a:r>
            <a:r>
              <a:rPr lang="tr-TR" dirty="0" err="1">
                <a:latin typeface="Book Antiqua" panose="02040602050305030304" pitchFamily="18" charset="0"/>
              </a:rPr>
              <a:t>sevvalcelik</a:t>
            </a:r>
            <a:r>
              <a:rPr lang="tr-TR" dirty="0">
                <a:latin typeface="Book Antiqua" panose="02040602050305030304" pitchFamily="18" charset="0"/>
              </a:rPr>
              <a:t>/bulut-</a:t>
            </a:r>
            <a:r>
              <a:rPr lang="tr-TR" dirty="0" err="1">
                <a:latin typeface="Book Antiqua" panose="02040602050305030304" pitchFamily="18" charset="0"/>
              </a:rPr>
              <a:t>bilisim</a:t>
            </a:r>
            <a:r>
              <a:rPr lang="tr-TR" dirty="0">
                <a:latin typeface="Book Antiqua" panose="02040602050305030304" pitchFamily="18" charset="0"/>
              </a:rPr>
              <a:t>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r>
              <a:rPr lang="tr-TR" dirty="0">
                <a:latin typeface="Book Antiqua" panose="02040602050305030304" pitchFamily="18" charset="0"/>
              </a:rPr>
              <a:t> .</a:t>
            </a:r>
          </a:p>
          <a:p>
            <a:pPr>
              <a:lnSpc>
                <a:spcPct val="50000"/>
              </a:lnSpc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tr-TR" b="1" dirty="0" err="1">
                <a:latin typeface="Book Antiqua" panose="02040602050305030304" pitchFamily="18" charset="0"/>
              </a:rPr>
              <a:t>Docker</a:t>
            </a:r>
            <a:r>
              <a:rPr lang="tr-TR" b="1" dirty="0">
                <a:latin typeface="Book Antiqua" panose="02040602050305030304" pitchFamily="18" charset="0"/>
              </a:rPr>
              <a:t> Image Lokal Çalıştırma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run</a:t>
            </a:r>
            <a:r>
              <a:rPr lang="tr-TR" dirty="0">
                <a:latin typeface="Book Antiqua" panose="02040602050305030304" pitchFamily="18" charset="0"/>
              </a:rPr>
              <a:t> -p 3000:3000 </a:t>
            </a:r>
            <a:r>
              <a:rPr lang="tr-TR" dirty="0" err="1">
                <a:latin typeface="Book Antiqua" panose="02040602050305030304" pitchFamily="18" charset="0"/>
              </a:rPr>
              <a:t>sevvalcelik</a:t>
            </a:r>
            <a:r>
              <a:rPr lang="tr-TR" dirty="0">
                <a:latin typeface="Book Antiqua" panose="02040602050305030304" pitchFamily="18" charset="0"/>
              </a:rPr>
              <a:t>/bulut-</a:t>
            </a:r>
            <a:r>
              <a:rPr lang="tr-TR" dirty="0" err="1">
                <a:latin typeface="Book Antiqua" panose="02040602050305030304" pitchFamily="18" charset="0"/>
              </a:rPr>
              <a:t>bilisim</a:t>
            </a:r>
            <a:r>
              <a:rPr lang="tr-TR" dirty="0">
                <a:latin typeface="Book Antiqua" panose="02040602050305030304" pitchFamily="18" charset="0"/>
              </a:rPr>
              <a:t>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endParaRPr lang="tr-TR" dirty="0">
              <a:latin typeface="Book Antiqua" panose="02040602050305030304" pitchFamily="18" charset="0"/>
            </a:endParaRPr>
          </a:p>
          <a:p>
            <a:pPr>
              <a:lnSpc>
                <a:spcPct val="50000"/>
              </a:lnSpc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r-TR" b="1" dirty="0" err="1">
                <a:latin typeface="Book Antiqua" panose="02040602050305030304" pitchFamily="18" charset="0"/>
              </a:rPr>
              <a:t>Docker</a:t>
            </a:r>
            <a:r>
              <a:rPr lang="tr-TR" b="1" dirty="0">
                <a:latin typeface="Book Antiqua" panose="02040602050305030304" pitchFamily="18" charset="0"/>
              </a:rPr>
              <a:t> </a:t>
            </a:r>
            <a:r>
              <a:rPr lang="tr-TR" b="1" dirty="0" err="1">
                <a:latin typeface="Book Antiqua" panose="02040602050305030304" pitchFamily="18" charset="0"/>
              </a:rPr>
              <a:t>Hub’a</a:t>
            </a:r>
            <a:r>
              <a:rPr lang="tr-TR" b="1" dirty="0">
                <a:latin typeface="Book Antiqua" panose="02040602050305030304" pitchFamily="18" charset="0"/>
              </a:rPr>
              <a:t> </a:t>
            </a:r>
            <a:r>
              <a:rPr lang="tr-TR" b="1" dirty="0" err="1">
                <a:latin typeface="Book Antiqua" panose="02040602050305030304" pitchFamily="18" charset="0"/>
              </a:rPr>
              <a:t>Push</a:t>
            </a:r>
            <a:r>
              <a:rPr lang="tr-TR" b="1" dirty="0">
                <a:latin typeface="Book Antiqua" panose="02040602050305030304" pitchFamily="18" charset="0"/>
              </a:rPr>
              <a:t> Etme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login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push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sevvalcelik</a:t>
            </a:r>
            <a:r>
              <a:rPr lang="tr-TR" dirty="0">
                <a:latin typeface="Book Antiqua" panose="02040602050305030304" pitchFamily="18" charset="0"/>
              </a:rPr>
              <a:t>/bulut-</a:t>
            </a:r>
            <a:r>
              <a:rPr lang="tr-TR" dirty="0" err="1">
                <a:latin typeface="Book Antiqua" panose="02040602050305030304" pitchFamily="18" charset="0"/>
              </a:rPr>
              <a:t>bilisim</a:t>
            </a:r>
            <a:r>
              <a:rPr lang="tr-TR" dirty="0">
                <a:latin typeface="Book Antiqua" panose="02040602050305030304" pitchFamily="18" charset="0"/>
              </a:rPr>
              <a:t>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endParaRPr lang="tr-TR" dirty="0">
              <a:latin typeface="Book Antiqua" panose="02040602050305030304" pitchFamily="18" charset="0"/>
            </a:endParaRPr>
          </a:p>
          <a:p>
            <a:pPr>
              <a:lnSpc>
                <a:spcPct val="50000"/>
              </a:lnSpc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>
              <a:lnSpc>
                <a:spcPct val="50000"/>
              </a:lnSpc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>
              <a:lnSpc>
                <a:spcPct val="50000"/>
              </a:lnSpc>
            </a:pPr>
            <a:endParaRPr lang="tr-TR" dirty="0">
              <a:latin typeface="Book Antiqua" panose="02040602050305030304" pitchFamily="18" charset="0"/>
            </a:endParaRP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DCA6F4CA-56C6-5B3C-6E77-34796A0AB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4457377" cy="4310366"/>
          </a:xfrm>
        </p:spPr>
        <p:txBody>
          <a:bodyPr>
            <a:normAutofit fontScale="77500" lnSpcReduction="20000"/>
          </a:bodyPr>
          <a:lstStyle/>
          <a:p>
            <a:pPr lvl="1" algn="just">
              <a:lnSpc>
                <a:spcPct val="120000"/>
              </a:lnSpc>
            </a:pPr>
            <a:r>
              <a:rPr lang="tr-TR" sz="2100" dirty="0">
                <a:latin typeface="Book Antiqua" panose="02040602050305030304" pitchFamily="18" charset="0"/>
              </a:rPr>
              <a:t>Geliştirilen web uygulamasının taşınabilir, ölçeklenebilir ve platformdan bağımsız bir şekilde çalışabilmesi için </a:t>
            </a:r>
            <a:r>
              <a:rPr lang="tr-TR" sz="2100" dirty="0" err="1">
                <a:latin typeface="Book Antiqua" panose="02040602050305030304" pitchFamily="18" charset="0"/>
              </a:rPr>
              <a:t>Docker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Container</a:t>
            </a:r>
            <a:r>
              <a:rPr lang="tr-TR" sz="2100" dirty="0">
                <a:latin typeface="Book Antiqua" panose="02040602050305030304" pitchFamily="18" charset="0"/>
              </a:rPr>
              <a:t> teknolojisi kullanılmıştır.</a:t>
            </a:r>
          </a:p>
          <a:p>
            <a:pPr lvl="1" algn="just">
              <a:lnSpc>
                <a:spcPct val="120000"/>
              </a:lnSpc>
            </a:pPr>
            <a:r>
              <a:rPr lang="tr-TR" sz="2100" dirty="0">
                <a:latin typeface="Book Antiqua" panose="02040602050305030304" pitchFamily="18" charset="0"/>
              </a:rPr>
              <a:t>Uygulama klasöründe oluşturulan </a:t>
            </a:r>
            <a:r>
              <a:rPr lang="tr-TR" sz="2100" dirty="0" err="1">
                <a:latin typeface="Book Antiqua" panose="02040602050305030304" pitchFamily="18" charset="0"/>
              </a:rPr>
              <a:t>Dockerfile</a:t>
            </a:r>
            <a:r>
              <a:rPr lang="tr-TR" sz="2100" dirty="0">
                <a:latin typeface="Book Antiqua" panose="02040602050305030304" pitchFamily="18" charset="0"/>
              </a:rPr>
              <a:t> kullanılarak uygulamanın </a:t>
            </a:r>
            <a:r>
              <a:rPr lang="tr-TR" sz="2100" dirty="0" err="1">
                <a:latin typeface="Book Antiqua" panose="02040602050305030304" pitchFamily="18" charset="0"/>
              </a:rPr>
              <a:t>Docker</a:t>
            </a:r>
            <a:r>
              <a:rPr lang="tr-TR" sz="2100" dirty="0">
                <a:latin typeface="Book Antiqua" panose="02040602050305030304" pitchFamily="18" charset="0"/>
              </a:rPr>
              <a:t> imajı oluşturulmuştur.</a:t>
            </a:r>
          </a:p>
          <a:p>
            <a:pPr lvl="1" algn="just">
              <a:lnSpc>
                <a:spcPct val="120000"/>
              </a:lnSpc>
            </a:pPr>
            <a:r>
              <a:rPr lang="tr-TR" sz="2100" dirty="0">
                <a:latin typeface="Book Antiqua" panose="02040602050305030304" pitchFamily="18" charset="0"/>
              </a:rPr>
              <a:t>Oluşturulan imaj </a:t>
            </a:r>
            <a:r>
              <a:rPr lang="tr-TR" sz="2100" dirty="0" err="1">
                <a:latin typeface="Book Antiqua" panose="02040602050305030304" pitchFamily="18" charset="0"/>
              </a:rPr>
              <a:t>Docker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Hub’a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push</a:t>
            </a:r>
            <a:r>
              <a:rPr lang="tr-TR" sz="2100" dirty="0">
                <a:latin typeface="Book Antiqua" panose="02040602050305030304" pitchFamily="18" charset="0"/>
              </a:rPr>
              <a:t> edilerek bulut platformlarında erişilebilir hale </a:t>
            </a:r>
            <a:r>
              <a:rPr lang="tr-TR" sz="2100" dirty="0" err="1">
                <a:latin typeface="Book Antiqua" panose="02040602050305030304" pitchFamily="18" charset="0"/>
              </a:rPr>
              <a:t>getirilmişir</a:t>
            </a:r>
            <a:r>
              <a:rPr lang="tr-TR" sz="2100" dirty="0">
                <a:latin typeface="Book Antiqua" panose="0204060205030503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tr-TR" sz="2100" dirty="0">
                <a:latin typeface="Book Antiqua" panose="02040602050305030304" pitchFamily="18" charset="0"/>
              </a:rPr>
              <a:t>Ayrıca arayüzde birkaç defa değişiklik yapılmıştır ve her değişiklikten sonra imaj yeniden </a:t>
            </a:r>
            <a:r>
              <a:rPr lang="tr-TR" sz="2100" dirty="0" err="1">
                <a:latin typeface="Book Antiqua" panose="02040602050305030304" pitchFamily="18" charset="0"/>
              </a:rPr>
              <a:t>build</a:t>
            </a:r>
            <a:r>
              <a:rPr lang="tr-TR" sz="2100" dirty="0">
                <a:latin typeface="Book Antiqua" panose="02040602050305030304" pitchFamily="18" charset="0"/>
              </a:rPr>
              <a:t> edilmiş ve </a:t>
            </a:r>
            <a:r>
              <a:rPr lang="tr-TR" sz="2100" dirty="0" err="1">
                <a:latin typeface="Book Antiqua" panose="02040602050305030304" pitchFamily="18" charset="0"/>
              </a:rPr>
              <a:t>Docker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Hub’a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pushlanmıştır</a:t>
            </a:r>
            <a:r>
              <a:rPr lang="tr-TR" sz="2100" dirty="0">
                <a:latin typeface="Book Antiqua" panose="02040602050305030304" pitchFamily="18" charset="0"/>
              </a:rPr>
              <a:t>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9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89444-1E16-DE33-2C90-17F7817D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Konteyner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3CFBADB9-735E-7782-9A6C-2F105FA20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09" y="1953839"/>
            <a:ext cx="4595354" cy="4022725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90926BA9-8F9D-E594-4FA0-B17E0B6DA8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9" y="2451309"/>
            <a:ext cx="4937125" cy="2812632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963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B9A0EB-071C-B5E4-F9C9-C1055E3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Bulut Platformu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43E3A2C8-4D83-C30E-95E0-2C8743973E16}"/>
              </a:ext>
            </a:extLst>
          </p:cNvPr>
          <p:cNvSpPr txBox="1">
            <a:spLocks/>
          </p:cNvSpPr>
          <p:nvPr/>
        </p:nvSpPr>
        <p:spPr>
          <a:xfrm>
            <a:off x="1036320" y="1949599"/>
            <a:ext cx="4937760" cy="18883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Bulut platformu seçiminde göz önüne alınanlar: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Konteyner tabanlı uygulamaları doğrudan çalıştırabilmesi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Otomatik ölçeklenebilirlik sunması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Fiyatlandırması</a:t>
            </a: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2E74E479-05BF-530C-FD02-32FB46C72A53}"/>
              </a:ext>
            </a:extLst>
          </p:cNvPr>
          <p:cNvSpPr txBox="1">
            <a:spLocks/>
          </p:cNvSpPr>
          <p:nvPr/>
        </p:nvSpPr>
        <p:spPr>
          <a:xfrm>
            <a:off x="1036320" y="3847113"/>
            <a:ext cx="4937760" cy="24071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Bu vesilede ilk tercih </a:t>
            </a:r>
            <a:r>
              <a:rPr lang="tr-TR" dirty="0" err="1">
                <a:latin typeface="Book Antiqua" panose="02040602050305030304" pitchFamily="18" charset="0"/>
              </a:rPr>
              <a:t>Microsot</a:t>
            </a:r>
            <a:r>
              <a:rPr lang="tr-TR" dirty="0">
                <a:latin typeface="Book Antiqua" panose="02040602050305030304" pitchFamily="18" charset="0"/>
              </a:rPr>
              <a:t> Azure olmuştur. Ancak uygulamanın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Hub’tan</a:t>
            </a:r>
            <a:r>
              <a:rPr lang="tr-TR" dirty="0">
                <a:latin typeface="Book Antiqua" panose="02040602050305030304" pitchFamily="18" charset="0"/>
              </a:rPr>
              <a:t> Azure ortamına dağıtımı sırasında,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</a:t>
            </a:r>
            <a:r>
              <a:rPr lang="tr-TR" dirty="0">
                <a:latin typeface="Book Antiqua" panose="02040602050305030304" pitchFamily="18" charset="0"/>
              </a:rPr>
              <a:t> tarafından uygulanan </a:t>
            </a:r>
            <a:r>
              <a:rPr lang="tr-TR" dirty="0" err="1">
                <a:latin typeface="Book Antiqua" panose="02040602050305030304" pitchFamily="18" charset="0"/>
              </a:rPr>
              <a:t>pull</a:t>
            </a:r>
            <a:r>
              <a:rPr lang="tr-TR" dirty="0">
                <a:latin typeface="Book Antiqua" panose="02040602050305030304" pitchFamily="18" charset="0"/>
              </a:rPr>
              <a:t> hızı sınırlamaları ile karşılaşılmıştır. 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sınırlamalar  ücretsiz kullanım kapsamında gerçekleşmektedir ve dağıtım sürecinde hata alınmasına neden olmuştur.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69138238-2EE6-9E91-0DFD-CC01576D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5"/>
          <a:stretch>
            <a:fillRect/>
          </a:stretch>
        </p:blipFill>
        <p:spPr>
          <a:xfrm>
            <a:off x="7539948" y="3429000"/>
            <a:ext cx="3110121" cy="127240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BC8B38D6-25B8-229C-4840-42109304A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/>
          <a:stretch>
            <a:fillRect/>
          </a:stretch>
        </p:blipFill>
        <p:spPr>
          <a:xfrm>
            <a:off x="6626127" y="4885223"/>
            <a:ext cx="4937761" cy="12955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27BD2F2D-C33A-5F8F-9932-F20C4F8B4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"/>
          <a:stretch>
            <a:fillRect/>
          </a:stretch>
        </p:blipFill>
        <p:spPr>
          <a:xfrm>
            <a:off x="6488133" y="1949599"/>
            <a:ext cx="5213752" cy="12955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364909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Sarı Turuncu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650</TotalTime>
  <Words>948</Words>
  <Application>Microsoft Office PowerPoint</Application>
  <PresentationFormat>Geniş ekran</PresentationFormat>
  <Paragraphs>117</Paragraphs>
  <Slides>18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3" baseType="lpstr">
      <vt:lpstr>Book Antiqua</vt:lpstr>
      <vt:lpstr>Calibri</vt:lpstr>
      <vt:lpstr>Calibri Light</vt:lpstr>
      <vt:lpstr>Wingdings</vt:lpstr>
      <vt:lpstr>Geçmişe bakış</vt:lpstr>
      <vt:lpstr>BULUT BİLİŞİM DERSİ</vt:lpstr>
      <vt:lpstr>Görev Dağılımı</vt:lpstr>
      <vt:lpstr>Uygulama</vt:lpstr>
      <vt:lpstr>Uygulama</vt:lpstr>
      <vt:lpstr>Uygulama</vt:lpstr>
      <vt:lpstr>Uygulama Mimarisi</vt:lpstr>
      <vt:lpstr>Docker Konteyner</vt:lpstr>
      <vt:lpstr>Docker Konteyner</vt:lpstr>
      <vt:lpstr>Bulut Platformu</vt:lpstr>
      <vt:lpstr>Bulut Platformu</vt:lpstr>
      <vt:lpstr>Dağıtım Süreci</vt:lpstr>
      <vt:lpstr>Dağıtım Süreci</vt:lpstr>
      <vt:lpstr>Hedefler</vt:lpstr>
      <vt:lpstr>Karşılaşılan Sorunlar</vt:lpstr>
      <vt:lpstr>Karşılaşılan Sorunlar</vt:lpstr>
      <vt:lpstr>Karşılaşılan Sorunlar</vt:lpstr>
      <vt:lpstr>Linkler</vt:lpstr>
      <vt:lpstr>DİNLEDİĞİNİZ İÇİN TEŞEKKÜR EDERİZ!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Şevval Çelik</dc:creator>
  <cp:lastModifiedBy>Şevval Çelik</cp:lastModifiedBy>
  <cp:revision>2</cp:revision>
  <cp:lastPrinted>2025-12-28T20:16:09Z</cp:lastPrinted>
  <dcterms:created xsi:type="dcterms:W3CDTF">2025-12-22T17:30:53Z</dcterms:created>
  <dcterms:modified xsi:type="dcterms:W3CDTF">2025-12-28T20:39:45Z</dcterms:modified>
</cp:coreProperties>
</file>